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jpg" ContentType="image/jpeg"/>
  <Default Extension="m4a" ContentType="audio/unknown"/>
  <Default Extension="png" ContentType="image/png"/>
  <Default Extension="rels" ContentType="application/vnd.openxmlformats-package.relationships+xml"/>
  <Default Extension="wdp" ContentType="image/vnd.ms-photo"/>
  <Default Extension="xml" ContentType="application/xml"/>
  <Override PartName="/ppt/diagrams/data15.xml" ContentType="application/vnd.openxmlformats-officedocument.drawingml.diagramData+xml"/>
  <Override PartName="/ppt/presentation.xml" ContentType="application/vnd.openxmlformats-officedocument.presentationml.presentation.main+xml"/>
  <Override PartName="/ppt/diagrams/data16.xml" ContentType="application/vnd.openxmlformats-officedocument.drawingml.diagramData+xml"/>
  <Override PartName="/ppt/diagrams/data17.xml" ContentType="application/vnd.openxmlformats-officedocument.drawingml.diagramData+xml"/>
  <Override PartName="/ppt/diagrams/data14.xml" ContentType="application/vnd.openxmlformats-officedocument.drawingml.diagramData+xml"/>
  <Override PartName="/ppt/diagrams/data19.xml" ContentType="application/vnd.openxmlformats-officedocument.drawingml.diagramData+xml"/>
  <Override PartName="/ppt/diagrams/data20.xml" ContentType="application/vnd.openxmlformats-officedocument.drawingml.diagramData+xml"/>
  <Override PartName="/ppt/diagrams/data21.xml" ContentType="application/vnd.openxmlformats-officedocument.drawingml.diagramData+xml"/>
  <Override PartName="/ppt/diagrams/data18.xml" ContentType="application/vnd.openxmlformats-officedocument.drawingml.diagramData+xml"/>
  <Override PartName="/ppt/diagrams/data1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diagrams/data7.xml" ContentType="application/vnd.openxmlformats-officedocument.drawingml.diagramData+xml"/>
  <Override PartName="/ppt/diagrams/data8.xml" ContentType="application/vnd.openxmlformats-officedocument.drawingml.diagramData+xml"/>
  <Override PartName="/ppt/diagrams/data9.xml" ContentType="application/vnd.openxmlformats-officedocument.drawingml.diagramData+xml"/>
  <Override PartName="/ppt/diagrams/data10.xml" ContentType="application/vnd.openxmlformats-officedocument.drawingml.diagramData+xml"/>
  <Override PartName="/ppt/diagrams/data12.xml" ContentType="application/vnd.openxmlformats-officedocument.drawingml.diagramData+xml"/>
  <Override PartName="/ppt/diagrams/data1.xml" ContentType="application/vnd.openxmlformats-officedocument.drawingml.diagramData+xml"/>
  <Override PartName="/ppt/diagrams/data13.xml" ContentType="application/vnd.openxmlformats-officedocument.drawingml.diagramData+xml"/>
  <Override PartName="/ppt/slides/slide3.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1.xml" ContentType="application/vnd.openxmlformats-officedocument.presentationml.slide+xml"/>
  <Override PartName="/ppt/slides/slide20.xml" ContentType="application/vnd.openxmlformats-officedocument.presentationml.slide+xml"/>
  <Override PartName="/ppt/slides/slide4.xml" ContentType="application/vnd.openxmlformats-officedocument.presentationml.slide+xml"/>
  <Override PartName="/ppt/slides/slide22.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5.xml" ContentType="application/vnd.openxmlformats-officedocument.presentationml.slide+xml"/>
  <Override PartName="/ppt/slides/slide2.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23.xml" ContentType="application/vnd.openxmlformats-officedocument.presentationml.slide+xml"/>
  <Override PartName="/ppt/slides/slide21.xml" ContentType="application/vnd.openxmlformats-officedocument.presentationml.slide+xml"/>
  <Override PartName="/ppt/slides/slide24.xml" ContentType="application/vnd.openxmlformats-officedocument.presentationml.slide+xml"/>
  <Override PartName="/ppt/notesSlides/notesSlide8.xml" ContentType="application/vnd.openxmlformats-officedocument.presentationml.notesSlide+xml"/>
  <Override PartName="/ppt/notesSlides/notesSlide13.xml" ContentType="application/vnd.openxmlformats-officedocument.presentationml.notesSlide+xml"/>
  <Override PartName="/ppt/notesSlides/notesSlide11.xml" ContentType="application/vnd.openxmlformats-officedocument.presentationml.notes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0.xml" ContentType="application/vnd.openxmlformats-officedocument.presentationml.notesSlide+xml"/>
  <Override PartName="/ppt/slideLayouts/slideLayout4.xml" ContentType="application/vnd.openxmlformats-officedocument.presentationml.slideLayout+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19.xml" ContentType="application/vnd.openxmlformats-officedocument.presentationml.notesSlide+xml"/>
  <Override PartName="/ppt/slideLayouts/slideLayout10.xml" ContentType="application/vnd.openxmlformats-officedocument.presentationml.slideLayout+xml"/>
  <Override PartName="/ppt/slideLayouts/slideLayout5.xml" ContentType="application/vnd.openxmlformats-officedocument.presentationml.slideLayout+xml"/>
  <Override PartName="/ppt/notesSlides/notesSlide7.xml" ContentType="application/vnd.openxmlformats-officedocument.presentationml.notesSlide+xml"/>
  <Override PartName="/ppt/notesSlides/notesSlide9.xml" ContentType="application/vnd.openxmlformats-officedocument.presentationml.notesSlide+xml"/>
  <Override PartName="/ppt/notesSlides/notesSlide15.xml" ContentType="application/vnd.openxmlformats-officedocument.presentationml.notes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6.xml" ContentType="application/vnd.openxmlformats-officedocument.presentationml.slideLayout+xml"/>
  <Override PartName="/ppt/slideLayouts/slideLayout2.xml" ContentType="application/vnd.openxmlformats-officedocument.presentationml.slideLayout+xml"/>
  <Override PartName="/ppt/notesSlides/notesSlide23.xml" ContentType="application/vnd.openxmlformats-officedocument.presentationml.notesSlide+xml"/>
  <Override PartName="/ppt/notesSlides/notesSlide14.xml" ContentType="application/vnd.openxmlformats-officedocument.presentationml.notesSlide+xml"/>
  <Override PartName="/ppt/slideLayouts/slideLayout9.xml" ContentType="application/vnd.openxmlformats-officedocument.presentationml.slideLayout+xml"/>
  <Override PartName="/ppt/notesSlides/notesSlide10.xml" ContentType="application/vnd.openxmlformats-officedocument.presentationml.notesSlide+xml"/>
  <Override PartName="/ppt/notesSlides/notesSlide6.xml" ContentType="application/vnd.openxmlformats-officedocument.presentationml.notesSlide+xml"/>
  <Override PartName="/ppt/slideLayouts/slideLayout1.xml" ContentType="application/vnd.openxmlformats-officedocument.presentationml.slideLayou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16.xml" ContentType="application/vnd.openxmlformats-officedocument.presentationml.notesSlide+xml"/>
  <Override PartName="/ppt/slideMasters/slideMaster1.xml" ContentType="application/vnd.openxmlformats-officedocument.presentationml.slideMaster+xml"/>
  <Override PartName="/ppt/notesSlides/notesSlide2.xml" ContentType="application/vnd.openxmlformats-officedocument.presentationml.notesSlide+xml"/>
  <Override PartName="/ppt/slideLayouts/slideLayout11.xml" ContentType="application/vnd.openxmlformats-officedocument.presentationml.slideLayout+xml"/>
  <Override PartName="/ppt/notesSlides/notesSlide5.xml" ContentType="application/vnd.openxmlformats-officedocument.presentationml.notesSlide+xml"/>
  <Override PartName="/ppt/notesSlides/notesSlide1.xml" ContentType="application/vnd.openxmlformats-officedocument.presentationml.notesSlide+xml"/>
  <Override PartName="/ppt/diagrams/colors18.xml" ContentType="application/vnd.openxmlformats-officedocument.drawingml.diagramColors+xml"/>
  <Override PartName="/ppt/diagrams/quickStyle17.xml" ContentType="application/vnd.openxmlformats-officedocument.drawingml.diagramStyle+xml"/>
  <Override PartName="/ppt/diagrams/layout17.xml" ContentType="application/vnd.openxmlformats-officedocument.drawingml.diagramLayout+xml"/>
  <Override PartName="/ppt/diagrams/drawing17.xml" ContentType="application/vnd.ms-office.drawingml.diagramDrawing+xml"/>
  <Override PartName="/ppt/diagrams/quickStyle18.xml" ContentType="application/vnd.openxmlformats-officedocument.drawingml.diagramStyle+xml"/>
  <Override PartName="/ppt/diagrams/drawing18.xml" ContentType="application/vnd.ms-office.drawingml.diagramDrawing+xml"/>
  <Override PartName="/ppt/diagrams/layout18.xml" ContentType="application/vnd.openxmlformats-officedocument.drawingml.diagramLayout+xml"/>
  <Override PartName="/ppt/diagrams/colors17.xml" ContentType="application/vnd.openxmlformats-officedocument.drawingml.diagramColors+xml"/>
  <Override PartName="/ppt/diagrams/drawing21.xml" ContentType="application/vnd.ms-office.drawingml.diagramDrawing+xml"/>
  <Override PartName="/ppt/diagrams/colors21.xml" ContentType="application/vnd.openxmlformats-officedocument.drawingml.diagramColors+xml"/>
  <Override PartName="/ppt/notesMasters/notesMaster1.xml" ContentType="application/vnd.openxmlformats-officedocument.presentationml.notesMaster+xml"/>
  <Override PartName="/ppt/diagrams/quickStyle21.xml" ContentType="application/vnd.openxmlformats-officedocument.drawingml.diagramStyle+xml"/>
  <Override PartName="/ppt/diagrams/layout21.xml" ContentType="application/vnd.openxmlformats-officedocument.drawingml.diagramLayout+xml"/>
  <Override PartName="/ppt/diagrams/drawing20.xml" ContentType="application/vnd.ms-office.drawingml.diagramDrawing+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theme/theme1.xml" ContentType="application/vnd.openxmlformats-officedocument.theme+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layout7.xml" ContentType="application/vnd.openxmlformats-officedocument.drawingml.diagramLayout+xml"/>
  <Override PartName="/ppt/diagrams/layout6.xml" ContentType="application/vnd.openxmlformats-officedocument.drawingml.diagramLayout+xml"/>
  <Override PartName="/ppt/diagrams/drawing5.xml" ContentType="application/vnd.ms-office.drawingml.diagramDrawing+xml"/>
  <Override PartName="/ppt/diagrams/colors5.xml" ContentType="application/vnd.openxmlformats-officedocument.drawingml.diagramColors+xml"/>
  <Override PartName="/ppt/diagrams/drawing4.xml" ContentType="application/vnd.ms-office.drawingml.diagramDrawing+xml"/>
  <Override PartName="/ppt/theme/theme2.xml" ContentType="application/vnd.openxmlformats-officedocument.theme+xml"/>
  <Override PartName="/ppt/diagrams/layout5.xml" ContentType="application/vnd.openxmlformats-officedocument.drawingml.diagramLayout+xml"/>
  <Override PartName="/ppt/diagrams/quickStyle5.xml" ContentType="application/vnd.openxmlformats-officedocument.drawingml.diagramStyle+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rawing16.xml" ContentType="application/vnd.ms-office.drawingml.diagramDrawing+xml"/>
  <Override PartName="/ppt/diagrams/drawing9.xml" ContentType="application/vnd.ms-office.drawingml.diagramDrawing+xml"/>
  <Override PartName="/ppt/diagrams/layout10.xml" ContentType="application/vnd.openxmlformats-officedocument.drawingml.diagramLayout+xml"/>
  <Override PartName="/ppt/diagrams/quickStyle9.xml" ContentType="application/vnd.openxmlformats-officedocument.drawingml.diagramStyle+xml"/>
  <Override PartName="/ppt/diagrams/layout9.xml" ContentType="application/vnd.openxmlformats-officedocument.drawingml.diagramLayout+xml"/>
  <Override PartName="/ppt/diagrams/drawing8.xml" ContentType="application/vnd.ms-office.drawingml.diagramDrawing+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colors4.xml" ContentType="application/vnd.openxmlformats-officedocument.drawingml.diagramColors+xml"/>
  <Override PartName="/ppt/diagrams/quickStyle4.xml" ContentType="application/vnd.openxmlformats-officedocument.drawingml.diagramStyle+xml"/>
  <Override PartName="/ppt/diagrams/layout4.xml" ContentType="application/vnd.openxmlformats-officedocument.drawingml.diagramLayout+xml"/>
  <Override PartName="/ppt/diagrams/colors1.xml" ContentType="application/vnd.openxmlformats-officedocument.drawingml.diagramColors+xml"/>
  <Override PartName="/ppt/diagrams/drawing1.xml" ContentType="application/vnd.ms-office.drawingml.diagramDrawing+xml"/>
  <Override PartName="/ppt/diagrams/quickStyle1.xml" ContentType="application/vnd.openxmlformats-officedocument.drawingml.diagramStyle+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quickStyle10.xml" ContentType="application/vnd.openxmlformats-officedocument.drawingml.diagramStyle+xml"/>
  <Override PartName="/ppt/diagrams/colors9.xml" ContentType="application/vnd.openxmlformats-officedocument.drawingml.diagramColors+xml"/>
  <Override PartName="/ppt/diagrams/drawing14.xml" ContentType="application/vnd.ms-office.drawingml.diagramDrawing+xml"/>
  <Override PartName="/ppt/diagrams/layout13.xml" ContentType="application/vnd.openxmlformats-officedocument.drawingml.diagramLayout+xml"/>
  <Override PartName="/ppt/diagrams/drawing15.xml" ContentType="application/vnd.ms-office.drawingml.diagramDrawing+xml"/>
  <Override PartName="/ppt/diagrams/drawing12.xml" ContentType="application/vnd.ms-office.drawingml.diagramDrawing+xml"/>
  <Override PartName="/ppt/diagrams/colors14.xml" ContentType="application/vnd.openxmlformats-officedocument.drawingml.diagramColors+xml"/>
  <Override PartName="/ppt/diagrams/quickStyle12.xml" ContentType="application/vnd.openxmlformats-officedocument.drawingml.diagramStyle+xml"/>
  <Override PartName="/ppt/diagrams/quickStyle13.xml" ContentType="application/vnd.openxmlformats-officedocument.drawingml.diagramStyle+xml"/>
  <Override PartName="/ppt/diagrams/colors15.xml" ContentType="application/vnd.openxmlformats-officedocument.drawingml.diagramColors+xml"/>
  <Override PartName="/ppt/diagrams/colors13.xml" ContentType="application/vnd.openxmlformats-officedocument.drawingml.diagramColors+xml"/>
  <Override PartName="/ppt/diagrams/quickStyle14.xml" ContentType="application/vnd.openxmlformats-officedocument.drawingml.diagramStyle+xml"/>
  <Override PartName="/ppt/diagrams/layout14.xml" ContentType="application/vnd.openxmlformats-officedocument.drawingml.diagramLayout+xml"/>
  <Override PartName="/ppt/diagrams/layout15.xml" ContentType="application/vnd.openxmlformats-officedocument.drawingml.diagramLayout+xml"/>
  <Override PartName="/ppt/diagrams/quickStyle15.xml" ContentType="application/vnd.openxmlformats-officedocument.drawingml.diagramStyle+xml"/>
  <Override PartName="/ppt/diagrams/drawing13.xml" ContentType="application/vnd.ms-office.drawingml.diagramDrawing+xml"/>
  <Override PartName="/ppt/diagrams/layout12.xml" ContentType="application/vnd.openxmlformats-officedocument.drawingml.diagramLayout+xml"/>
  <Override PartName="/ppt/diagrams/colors12.xml" ContentType="application/vnd.openxmlformats-officedocument.drawingml.diagramColors+xml"/>
  <Override PartName="/ppt/diagrams/colors16.xml" ContentType="application/vnd.openxmlformats-officedocument.drawingml.diagramColors+xml"/>
  <Override PartName="/ppt/diagrams/quickStyle11.xml" ContentType="application/vnd.openxmlformats-officedocument.drawingml.diagramStyle+xml"/>
  <Override PartName="/ppt/diagrams/layout11.xml" ContentType="application/vnd.openxmlformats-officedocument.drawingml.diagramLayout+xml"/>
  <Override PartName="/ppt/diagrams/drawing10.xml" ContentType="application/vnd.ms-office.drawingml.diagramDrawing+xml"/>
  <Override PartName="/ppt/diagrams/colors10.xml" ContentType="application/vnd.openxmlformats-officedocument.drawingml.diagramColors+xml"/>
  <Override PartName="/ppt/diagrams/colors11.xml" ContentType="application/vnd.openxmlformats-officedocument.drawingml.diagramColors+xml"/>
  <Override PartName="/ppt/diagrams/layout16.xml" ContentType="application/vnd.openxmlformats-officedocument.drawingml.diagramLayout+xml"/>
  <Override PartName="/ppt/diagrams/quickStyle16.xml" ContentType="application/vnd.openxmlformats-officedocument.drawingml.diagramStyle+xml"/>
  <Override PartName="/ppt/diagrams/drawing11.xml" ContentType="application/vnd.ms-office.drawingml.diagramDrawing+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6"/>
  </p:notesMasterIdLst>
  <p:sldIdLst>
    <p:sldId id="256" r:id="rId2"/>
    <p:sldId id="258" r:id="rId3"/>
    <p:sldId id="261" r:id="rId4"/>
    <p:sldId id="257" r:id="rId5"/>
    <p:sldId id="284" r:id="rId6"/>
    <p:sldId id="259" r:id="rId7"/>
    <p:sldId id="285" r:id="rId8"/>
    <p:sldId id="287" r:id="rId9"/>
    <p:sldId id="286" r:id="rId10"/>
    <p:sldId id="260" r:id="rId11"/>
    <p:sldId id="264" r:id="rId12"/>
    <p:sldId id="281" r:id="rId13"/>
    <p:sldId id="262" r:id="rId14"/>
    <p:sldId id="263" r:id="rId15"/>
    <p:sldId id="282" r:id="rId16"/>
    <p:sldId id="265" r:id="rId17"/>
    <p:sldId id="271" r:id="rId18"/>
    <p:sldId id="269" r:id="rId19"/>
    <p:sldId id="270" r:id="rId20"/>
    <p:sldId id="268" r:id="rId21"/>
    <p:sldId id="266" r:id="rId22"/>
    <p:sldId id="280" r:id="rId23"/>
    <p:sldId id="279" r:id="rId24"/>
    <p:sldId id="288"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F93"/>
    <a:srgbClr val="F96A1B"/>
    <a:srgbClr val="E7DED1"/>
    <a:srgbClr val="B04D92"/>
    <a:srgbClr val="D59FC4"/>
    <a:srgbClr val="E9CDE0"/>
    <a:srgbClr val="ECEDB1"/>
    <a:srgbClr val="158EE2"/>
    <a:srgbClr val="0C69FE"/>
    <a:srgbClr val="15599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36"/>
    <p:restoredTop sz="75817" autoAdjust="0"/>
  </p:normalViewPr>
  <p:slideViewPr>
    <p:cSldViewPr snapToGrid="0" snapToObjects="1">
      <p:cViewPr>
        <p:scale>
          <a:sx n="63" d="100"/>
          <a:sy n="63" d="100"/>
        </p:scale>
        <p:origin x="-1328" y="-3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21" Type="http://schemas.openxmlformats.org/officeDocument/2006/relationships/slide" Target="slides/slide20.xml"/><Relationship Id="rId3" Type="http://schemas.openxmlformats.org/officeDocument/2006/relationships/slide" Target="slides/slide2.xml"/><Relationship Id="rId25" Type="http://schemas.openxmlformats.org/officeDocument/2006/relationships/slide" Target="slides/slide24.xml"/><Relationship Id="rId12" Type="http://schemas.openxmlformats.org/officeDocument/2006/relationships/slide" Target="slides/slide11.xml"/><Relationship Id="rId17" Type="http://schemas.openxmlformats.org/officeDocument/2006/relationships/slide" Target="slides/slide16.xml"/><Relationship Id="rId7" Type="http://schemas.openxmlformats.org/officeDocument/2006/relationships/slide" Target="slides/slide6.xml"/><Relationship Id="rId33" Type="http://schemas.openxmlformats.org/officeDocument/2006/relationships/customXml" Target="../customXml/item2.xml"/><Relationship Id="rId20" Type="http://schemas.openxmlformats.org/officeDocument/2006/relationships/slide" Target="slides/slide19.xml"/><Relationship Id="rId29" Type="http://schemas.openxmlformats.org/officeDocument/2006/relationships/viewProps" Target="viewProps.xml"/><Relationship Id="rId16" Type="http://schemas.openxmlformats.org/officeDocument/2006/relationships/slide" Target="slides/slide15.xml"/><Relationship Id="rId2" Type="http://schemas.openxmlformats.org/officeDocument/2006/relationships/slide" Target="slides/slide1.xml"/><Relationship Id="rId24" Type="http://schemas.openxmlformats.org/officeDocument/2006/relationships/slide" Target="slides/slide23.xml"/><Relationship Id="rId11" Type="http://schemas.openxmlformats.org/officeDocument/2006/relationships/slide" Target="slides/slide10.xml"/><Relationship Id="rId1" Type="http://schemas.openxmlformats.org/officeDocument/2006/relationships/slideMaster" Target="slideMasters/slideMaster1.xml"/><Relationship Id="rId6" Type="http://schemas.openxmlformats.org/officeDocument/2006/relationships/slide" Target="slides/slide5.xml"/><Relationship Id="rId32" Type="http://schemas.openxmlformats.org/officeDocument/2006/relationships/customXml" Target="../customXml/item1.xml"/><Relationship Id="rId23" Type="http://schemas.openxmlformats.org/officeDocument/2006/relationships/slide" Target="slides/slide22.xml"/><Relationship Id="rId28" Type="http://schemas.openxmlformats.org/officeDocument/2006/relationships/presProps" Target="presProps.xml"/><Relationship Id="rId15" Type="http://schemas.openxmlformats.org/officeDocument/2006/relationships/slide" Target="slides/slide14.xml"/><Relationship Id="rId5" Type="http://schemas.openxmlformats.org/officeDocument/2006/relationships/slide" Target="slides/slide4.xml"/><Relationship Id="rId3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9" Type="http://schemas.openxmlformats.org/officeDocument/2006/relationships/slide" Target="slides/slide8.xml"/><Relationship Id="rId22" Type="http://schemas.openxmlformats.org/officeDocument/2006/relationships/slide" Target="slides/slide21.xml"/><Relationship Id="rId27" Type="http://schemas.openxmlformats.org/officeDocument/2006/relationships/printerSettings" Target="printerSettings/printerSettings1.bin"/><Relationship Id="rId30" Type="http://schemas.openxmlformats.org/officeDocument/2006/relationships/theme" Target="theme/theme1.xml"/><Relationship Id="rId14" Type="http://schemas.openxmlformats.org/officeDocument/2006/relationships/slide" Target="slides/slide13.xml"/><Relationship Id="rId4" Type="http://schemas.openxmlformats.org/officeDocument/2006/relationships/slide" Target="slides/slide3.xml"/><Relationship Id="rId8" Type="http://schemas.openxmlformats.org/officeDocument/2006/relationships/slide" Target="slides/slide7.xml"/></Relationships>
</file>

<file path=ppt/diagrams/_rels/data2.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1" Type="http://schemas.openxmlformats.org/officeDocument/2006/relationships/image" Target="../media/image11.jpeg"/><Relationship Id="rId2" Type="http://schemas.openxmlformats.org/officeDocument/2006/relationships/image" Target="../media/image12.jpg"/></Relationships>
</file>

<file path=ppt/diagrams/_rels/data21.xml.rels><?xml version="1.0" encoding="UTF-8" standalone="yes"?>
<Relationships xmlns="http://schemas.openxmlformats.org/package/2006/relationships"><Relationship Id="rId1" Type="http://schemas.openxmlformats.org/officeDocument/2006/relationships/image" Target="../media/image31.jpg"/></Relationships>
</file>

<file path=ppt/diagrams/_rels/drawing2.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1" Type="http://schemas.openxmlformats.org/officeDocument/2006/relationships/image" Target="../media/image11.jpeg"/><Relationship Id="rId2" Type="http://schemas.openxmlformats.org/officeDocument/2006/relationships/image" Target="../media/image12.jpg"/></Relationships>
</file>

<file path=ppt/diagrams/_rels/drawing21.xml.rels><?xml version="1.0" encoding="UTF-8" standalone="yes"?>
<Relationships xmlns="http://schemas.openxmlformats.org/package/2006/relationships"><Relationship Id="rId1" Type="http://schemas.openxmlformats.org/officeDocument/2006/relationships/image" Target="../media/image31.jpg"/></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46CFB0-A54E-604F-83EA-F91617384A95}" type="doc">
      <dgm:prSet loTypeId="urn:microsoft.com/office/officeart/2005/8/layout/vList6" loCatId="" qsTypeId="urn:microsoft.com/office/officeart/2005/8/quickstyle/simple4" qsCatId="simple" csTypeId="urn:microsoft.com/office/officeart/2005/8/colors/accent4_2" csCatId="accent4" phldr="1"/>
      <dgm:spPr/>
      <dgm:t>
        <a:bodyPr/>
        <a:lstStyle/>
        <a:p>
          <a:endParaRPr lang="en-US"/>
        </a:p>
      </dgm:t>
    </dgm:pt>
    <dgm:pt modelId="{8C584046-D8D1-A041-9920-22D0BF8B932E}">
      <dgm:prSet>
        <dgm:style>
          <a:lnRef idx="2">
            <a:schemeClr val="accent3"/>
          </a:lnRef>
          <a:fillRef idx="1">
            <a:schemeClr val="lt1"/>
          </a:fillRef>
          <a:effectRef idx="0">
            <a:schemeClr val="accent3"/>
          </a:effectRef>
          <a:fontRef idx="minor">
            <a:schemeClr val="dk1"/>
          </a:fontRef>
        </dgm:style>
      </dgm:prSet>
      <dgm:spPr>
        <a:solidFill>
          <a:schemeClr val="accent3">
            <a:lumMod val="75000"/>
          </a:schemeClr>
        </a:solidFill>
        <a:ln>
          <a:noFill/>
        </a:ln>
      </dgm:spPr>
      <dgm:t>
        <a:bodyPr/>
        <a:lstStyle/>
        <a:p>
          <a:pPr rtl="0"/>
          <a:r>
            <a:rPr lang="fr-CA" dirty="0">
              <a:solidFill>
                <a:srgbClr val="FFFFFF"/>
              </a:solidFill>
            </a:rPr>
            <a:t>1. Les Conséquences </a:t>
          </a:r>
          <a:r>
            <a:rPr lang="fr-CA">
              <a:solidFill>
                <a:srgbClr val="FFFFFF"/>
              </a:solidFill>
            </a:rPr>
            <a:t>du Racisme</a:t>
          </a:r>
          <a:endParaRPr lang="fr-CA" dirty="0">
            <a:solidFill>
              <a:srgbClr val="FFFFFF"/>
            </a:solidFill>
          </a:endParaRPr>
        </a:p>
      </dgm:t>
    </dgm:pt>
    <dgm:pt modelId="{92D4CF78-D01C-8442-AA8A-283CEAD36A72}" type="parTrans" cxnId="{ABD3928A-18DA-194C-B78D-F626C74D3369}">
      <dgm:prSet/>
      <dgm:spPr/>
      <dgm:t>
        <a:bodyPr/>
        <a:lstStyle/>
        <a:p>
          <a:endParaRPr lang="en-US"/>
        </a:p>
      </dgm:t>
    </dgm:pt>
    <dgm:pt modelId="{BAA24E65-B889-AE4C-9050-C6BDBA26737E}" type="sibTrans" cxnId="{ABD3928A-18DA-194C-B78D-F626C74D3369}">
      <dgm:prSet/>
      <dgm:spPr/>
      <dgm:t>
        <a:bodyPr/>
        <a:lstStyle/>
        <a:p>
          <a:endParaRPr lang="en-US"/>
        </a:p>
      </dgm:t>
    </dgm:pt>
    <dgm:pt modelId="{E7C1F163-33B0-2F48-9A81-573E02F8D0F4}">
      <dgm:prSet>
        <dgm:style>
          <a:lnRef idx="2">
            <a:schemeClr val="accent3"/>
          </a:lnRef>
          <a:fillRef idx="1">
            <a:schemeClr val="lt1"/>
          </a:fillRef>
          <a:effectRef idx="0">
            <a:schemeClr val="accent3"/>
          </a:effectRef>
          <a:fontRef idx="minor">
            <a:schemeClr val="dk1"/>
          </a:fontRef>
        </dgm:style>
      </dgm:prSet>
      <dgm:spPr>
        <a:solidFill>
          <a:srgbClr val="0679A3"/>
        </a:solidFill>
        <a:ln>
          <a:noFill/>
        </a:ln>
      </dgm:spPr>
      <dgm:t>
        <a:bodyPr/>
        <a:lstStyle/>
        <a:p>
          <a:pPr rtl="0"/>
          <a:r>
            <a:rPr lang="fr-CA" dirty="0">
              <a:solidFill>
                <a:srgbClr val="FFFFFF"/>
              </a:solidFill>
            </a:rPr>
            <a:t>2. Savoir Repérer les Discriminations Raciales</a:t>
          </a:r>
        </a:p>
      </dgm:t>
    </dgm:pt>
    <dgm:pt modelId="{5BAD1621-ED9B-704F-BE54-2D27A66B4D49}" type="parTrans" cxnId="{E2C66AAF-6DEA-5148-BB0B-AD93E8935925}">
      <dgm:prSet/>
      <dgm:spPr/>
      <dgm:t>
        <a:bodyPr/>
        <a:lstStyle/>
        <a:p>
          <a:endParaRPr lang="en-US"/>
        </a:p>
      </dgm:t>
    </dgm:pt>
    <dgm:pt modelId="{0E7AFCAD-DA5E-094A-B29F-E4D9EF84DC70}" type="sibTrans" cxnId="{E2C66AAF-6DEA-5148-BB0B-AD93E8935925}">
      <dgm:prSet/>
      <dgm:spPr/>
      <dgm:t>
        <a:bodyPr/>
        <a:lstStyle/>
        <a:p>
          <a:endParaRPr lang="en-US"/>
        </a:p>
      </dgm:t>
    </dgm:pt>
    <dgm:pt modelId="{75699E67-CD5F-074F-9C1F-0D969E624C74}">
      <dgm:prSet>
        <dgm:style>
          <a:lnRef idx="2">
            <a:schemeClr val="accent3"/>
          </a:lnRef>
          <a:fillRef idx="1">
            <a:schemeClr val="lt1"/>
          </a:fillRef>
          <a:effectRef idx="0">
            <a:schemeClr val="accent3"/>
          </a:effectRef>
          <a:fontRef idx="minor">
            <a:schemeClr val="dk1"/>
          </a:fontRef>
        </dgm:style>
      </dgm:prSet>
      <dgm:spPr>
        <a:solidFill>
          <a:srgbClr val="0679A3"/>
        </a:solidFill>
        <a:ln>
          <a:noFill/>
        </a:ln>
      </dgm:spPr>
      <dgm:t>
        <a:bodyPr/>
        <a:lstStyle/>
        <a:p>
          <a:pPr rtl="0"/>
          <a:r>
            <a:rPr lang="fr-CA" dirty="0">
              <a:solidFill>
                <a:srgbClr val="FFFFFF"/>
              </a:solidFill>
            </a:rPr>
            <a:t>3. Déconstruire les biais raciaux</a:t>
          </a:r>
        </a:p>
      </dgm:t>
    </dgm:pt>
    <dgm:pt modelId="{FF543264-DDAC-2D40-89EF-94CEDC54D464}" type="parTrans" cxnId="{F4BE46EF-52B9-9F49-801A-CF0E34F9AFB8}">
      <dgm:prSet/>
      <dgm:spPr/>
      <dgm:t>
        <a:bodyPr/>
        <a:lstStyle/>
        <a:p>
          <a:endParaRPr lang="en-US"/>
        </a:p>
      </dgm:t>
    </dgm:pt>
    <dgm:pt modelId="{20EE8AF0-DD38-E14D-BD13-54ABDB2F0665}" type="sibTrans" cxnId="{F4BE46EF-52B9-9F49-801A-CF0E34F9AFB8}">
      <dgm:prSet/>
      <dgm:spPr/>
      <dgm:t>
        <a:bodyPr/>
        <a:lstStyle/>
        <a:p>
          <a:endParaRPr lang="en-US"/>
        </a:p>
      </dgm:t>
    </dgm:pt>
    <dgm:pt modelId="{5A661724-041D-B545-90AF-4AC22774333A}">
      <dgm:prSet>
        <dgm:style>
          <a:lnRef idx="2">
            <a:schemeClr val="accent3"/>
          </a:lnRef>
          <a:fillRef idx="1">
            <a:schemeClr val="lt1"/>
          </a:fillRef>
          <a:effectRef idx="0">
            <a:schemeClr val="accent3"/>
          </a:effectRef>
          <a:fontRef idx="minor">
            <a:schemeClr val="dk1"/>
          </a:fontRef>
        </dgm:style>
      </dgm:prSet>
      <dgm:spPr>
        <a:solidFill>
          <a:srgbClr val="0679A3"/>
        </a:solidFill>
        <a:ln>
          <a:noFill/>
        </a:ln>
      </dgm:spPr>
      <dgm:t>
        <a:bodyPr/>
        <a:lstStyle/>
        <a:p>
          <a:pPr rtl="0"/>
          <a:r>
            <a:rPr lang="fr-CA" dirty="0">
              <a:solidFill>
                <a:schemeClr val="bg1"/>
              </a:solidFill>
            </a:rPr>
            <a:t>4. </a:t>
          </a:r>
          <a:r>
            <a:rPr lang="fr-CA" b="1" i="0" u="none" dirty="0">
              <a:solidFill>
                <a:schemeClr val="bg1"/>
              </a:solidFill>
            </a:rPr>
            <a:t>Actions politiques et recommandations contre la discrimination raciale et le racisme</a:t>
          </a:r>
          <a:endParaRPr lang="fr-CA" dirty="0">
            <a:solidFill>
              <a:schemeClr val="bg1"/>
            </a:solidFill>
          </a:endParaRPr>
        </a:p>
      </dgm:t>
    </dgm:pt>
    <dgm:pt modelId="{8CB73605-EEB2-254D-8760-8FE2CA5FA75A}" type="parTrans" cxnId="{C02B2409-D559-C642-B316-81EE4B45DA1F}">
      <dgm:prSet/>
      <dgm:spPr/>
      <dgm:t>
        <a:bodyPr/>
        <a:lstStyle/>
        <a:p>
          <a:endParaRPr lang="en-US"/>
        </a:p>
      </dgm:t>
    </dgm:pt>
    <dgm:pt modelId="{44467714-8D6A-2B44-9955-8CDFEA8753DE}" type="sibTrans" cxnId="{C02B2409-D559-C642-B316-81EE4B45DA1F}">
      <dgm:prSet/>
      <dgm:spPr/>
      <dgm:t>
        <a:bodyPr/>
        <a:lstStyle/>
        <a:p>
          <a:endParaRPr lang="en-US"/>
        </a:p>
      </dgm:t>
    </dgm:pt>
    <dgm:pt modelId="{CDB8758A-5F39-4294-8B1D-A03C8D592FB0}">
      <dgm:prSet custT="1">
        <dgm:style>
          <a:lnRef idx="2">
            <a:schemeClr val="accent3"/>
          </a:lnRef>
          <a:fillRef idx="1">
            <a:schemeClr val="lt1"/>
          </a:fillRef>
          <a:effectRef idx="0">
            <a:schemeClr val="accent3"/>
          </a:effectRef>
          <a:fontRef idx="minor">
            <a:schemeClr val="dk1"/>
          </a:fontRef>
        </dgm:style>
      </dgm:prSet>
      <dgm:spPr>
        <a:solidFill>
          <a:srgbClr val="0679A3"/>
        </a:solidFill>
        <a:ln>
          <a:noFill/>
        </a:ln>
      </dgm:spPr>
      <dgm:t>
        <a:bodyPr anchor="ctr"/>
        <a:lstStyle/>
        <a:p>
          <a:pPr marL="0" lvl="0" indent="0" algn="ctr" defTabSz="1111250" rtl="0">
            <a:lnSpc>
              <a:spcPct val="90000"/>
            </a:lnSpc>
            <a:spcBef>
              <a:spcPct val="0"/>
            </a:spcBef>
            <a:spcAft>
              <a:spcPct val="35000"/>
            </a:spcAft>
            <a:buNone/>
          </a:pPr>
          <a:r>
            <a:rPr lang="fr-CA" sz="1100" kern="1200" noProof="0" dirty="0">
              <a:solidFill>
                <a:srgbClr val="FFFFFF"/>
              </a:solidFill>
              <a:latin typeface="Franklin Gothic Book"/>
              <a:ea typeface="+mn-ea"/>
              <a:cs typeface="+mn-cs"/>
            </a:rPr>
            <a:t>5. Que faire contre le racisme?</a:t>
          </a:r>
          <a:endParaRPr lang="en-US" sz="1100" kern="1200" dirty="0">
            <a:solidFill>
              <a:srgbClr val="FFFFFF"/>
            </a:solidFill>
            <a:latin typeface="Franklin Gothic Book"/>
            <a:ea typeface="+mn-ea"/>
            <a:cs typeface="+mn-cs"/>
          </a:endParaRPr>
        </a:p>
      </dgm:t>
    </dgm:pt>
    <dgm:pt modelId="{27C9A081-4367-4F79-9B56-36A530E5799D}" type="parTrans" cxnId="{3A44C1EC-6A91-4315-89D4-37D36CAFD9C8}">
      <dgm:prSet/>
      <dgm:spPr/>
      <dgm:t>
        <a:bodyPr/>
        <a:lstStyle/>
        <a:p>
          <a:endParaRPr lang="en-CA"/>
        </a:p>
      </dgm:t>
    </dgm:pt>
    <dgm:pt modelId="{9B117911-2427-45C1-89AC-34D880BB43CB}" type="sibTrans" cxnId="{3A44C1EC-6A91-4315-89D4-37D36CAFD9C8}">
      <dgm:prSet/>
      <dgm:spPr/>
      <dgm:t>
        <a:bodyPr/>
        <a:lstStyle/>
        <a:p>
          <a:endParaRPr lang="en-CA"/>
        </a:p>
      </dgm:t>
    </dgm:pt>
    <dgm:pt modelId="{BBA4B07A-F23E-354B-9AF4-771EA6D97D3D}">
      <dgm:prSet custT="1">
        <dgm:style>
          <a:lnRef idx="2">
            <a:schemeClr val="accent3"/>
          </a:lnRef>
          <a:fillRef idx="1">
            <a:schemeClr val="lt1"/>
          </a:fillRef>
          <a:effectRef idx="0">
            <a:schemeClr val="accent3"/>
          </a:effectRef>
          <a:fontRef idx="minor">
            <a:schemeClr val="dk1"/>
          </a:fontRef>
        </dgm:style>
      </dgm:prSet>
      <dgm:spPr>
        <a:solidFill>
          <a:srgbClr val="0679A3"/>
        </a:solidFill>
        <a:ln>
          <a:noFill/>
        </a:ln>
      </dgm:spPr>
      <dgm:t>
        <a:bodyPr anchor="ctr"/>
        <a:lstStyle/>
        <a:p>
          <a:pPr marL="0" lvl="0" indent="0" algn="ctr" defTabSz="1111250" rtl="0">
            <a:lnSpc>
              <a:spcPct val="90000"/>
            </a:lnSpc>
            <a:spcBef>
              <a:spcPct val="0"/>
            </a:spcBef>
            <a:spcAft>
              <a:spcPct val="35000"/>
            </a:spcAft>
            <a:buNone/>
          </a:pPr>
          <a:r>
            <a:rPr lang="fr-CA" sz="1100" kern="1200" noProof="0" dirty="0">
              <a:solidFill>
                <a:srgbClr val="FFFFFF"/>
              </a:solidFill>
              <a:latin typeface="Franklin Gothic Book"/>
              <a:ea typeface="+mn-ea"/>
              <a:cs typeface="+mn-cs"/>
            </a:rPr>
            <a:t>6. Avantages de vivre dans une société antiraciste</a:t>
          </a:r>
        </a:p>
      </dgm:t>
    </dgm:pt>
    <dgm:pt modelId="{EF5667F6-7662-9748-AF9E-8E7CC2064DD5}" type="parTrans" cxnId="{E8029628-EDB6-484B-87E5-CDB096F9EE8E}">
      <dgm:prSet/>
      <dgm:spPr/>
      <dgm:t>
        <a:bodyPr/>
        <a:lstStyle/>
        <a:p>
          <a:endParaRPr lang="fr-CA"/>
        </a:p>
      </dgm:t>
    </dgm:pt>
    <dgm:pt modelId="{5B3E637A-425A-854E-96DD-73500ADC9FC0}" type="sibTrans" cxnId="{E8029628-EDB6-484B-87E5-CDB096F9EE8E}">
      <dgm:prSet/>
      <dgm:spPr/>
      <dgm:t>
        <a:bodyPr/>
        <a:lstStyle/>
        <a:p>
          <a:endParaRPr lang="fr-CA"/>
        </a:p>
      </dgm:t>
    </dgm:pt>
    <dgm:pt modelId="{24453B0B-9FC5-7A47-BA90-63E73AAC0931}">
      <dgm:prSet custT="1">
        <dgm:style>
          <a:lnRef idx="2">
            <a:schemeClr val="accent3"/>
          </a:lnRef>
          <a:fillRef idx="1">
            <a:schemeClr val="lt1"/>
          </a:fillRef>
          <a:effectRef idx="0">
            <a:schemeClr val="accent3"/>
          </a:effectRef>
          <a:fontRef idx="minor">
            <a:schemeClr val="dk1"/>
          </a:fontRef>
        </dgm:style>
      </dgm:prSet>
      <dgm:spPr>
        <a:solidFill>
          <a:srgbClr val="0679A3"/>
        </a:solidFill>
        <a:ln>
          <a:noFill/>
        </a:ln>
      </dgm:spPr>
      <dgm:t>
        <a:bodyPr anchor="ctr"/>
        <a:lstStyle/>
        <a:p>
          <a:pPr marL="0" lvl="0" indent="0" algn="ctr" defTabSz="1111250" rtl="0">
            <a:lnSpc>
              <a:spcPct val="90000"/>
            </a:lnSpc>
            <a:spcBef>
              <a:spcPct val="0"/>
            </a:spcBef>
            <a:spcAft>
              <a:spcPct val="35000"/>
            </a:spcAft>
            <a:buNone/>
          </a:pPr>
          <a:r>
            <a:rPr lang="fr-CA" sz="1100" kern="1200" noProof="0" dirty="0">
              <a:solidFill>
                <a:srgbClr val="FFFFFF"/>
              </a:solidFill>
              <a:latin typeface="Franklin Gothic Book"/>
              <a:ea typeface="+mn-ea"/>
              <a:cs typeface="+mn-cs"/>
            </a:rPr>
            <a:t>7. Conclusion</a:t>
          </a:r>
        </a:p>
      </dgm:t>
    </dgm:pt>
    <dgm:pt modelId="{72BEBC1B-022A-DB45-95A6-5C409912BC10}" type="parTrans" cxnId="{32940C6A-445A-BB41-B473-2252137FE7A4}">
      <dgm:prSet/>
      <dgm:spPr/>
      <dgm:t>
        <a:bodyPr/>
        <a:lstStyle/>
        <a:p>
          <a:endParaRPr lang="fr-CA"/>
        </a:p>
      </dgm:t>
    </dgm:pt>
    <dgm:pt modelId="{6DF2B02D-C054-564E-94D2-AFFB68ED1DA4}" type="sibTrans" cxnId="{32940C6A-445A-BB41-B473-2252137FE7A4}">
      <dgm:prSet/>
      <dgm:spPr/>
      <dgm:t>
        <a:bodyPr/>
        <a:lstStyle/>
        <a:p>
          <a:endParaRPr lang="fr-CA"/>
        </a:p>
      </dgm:t>
    </dgm:pt>
    <dgm:pt modelId="{AD1E2CE2-902B-4490-B0E9-66F38EE8D2E2}" type="pres">
      <dgm:prSet presAssocID="{7B46CFB0-A54E-604F-83EA-F91617384A95}" presName="Name0" presStyleCnt="0">
        <dgm:presLayoutVars>
          <dgm:dir/>
          <dgm:animLvl val="lvl"/>
          <dgm:resizeHandles/>
        </dgm:presLayoutVars>
      </dgm:prSet>
      <dgm:spPr/>
      <dgm:t>
        <a:bodyPr/>
        <a:lstStyle/>
        <a:p>
          <a:endParaRPr lang="fr-CA"/>
        </a:p>
      </dgm:t>
    </dgm:pt>
    <dgm:pt modelId="{091BEFF9-3D89-47F6-ACB0-5EEC906D699F}" type="pres">
      <dgm:prSet presAssocID="{8C584046-D8D1-A041-9920-22D0BF8B932E}" presName="linNode" presStyleCnt="0"/>
      <dgm:spPr/>
    </dgm:pt>
    <dgm:pt modelId="{44C7D45F-976B-4E01-A1D4-4CE89CDE5609}" type="pres">
      <dgm:prSet presAssocID="{8C584046-D8D1-A041-9920-22D0BF8B932E}" presName="parentShp" presStyleLbl="node1" presStyleIdx="0" presStyleCnt="7">
        <dgm:presLayoutVars>
          <dgm:bulletEnabled val="1"/>
        </dgm:presLayoutVars>
      </dgm:prSet>
      <dgm:spPr>
        <a:prstGeom prst="rect">
          <a:avLst/>
        </a:prstGeom>
      </dgm:spPr>
      <dgm:t>
        <a:bodyPr/>
        <a:lstStyle/>
        <a:p>
          <a:endParaRPr lang="fr-CA"/>
        </a:p>
      </dgm:t>
    </dgm:pt>
    <dgm:pt modelId="{831B41B9-7104-470A-9D4C-8601672C4FAB}" type="pres">
      <dgm:prSet presAssocID="{8C584046-D8D1-A041-9920-22D0BF8B932E}" presName="childShp" presStyleLbl="bgAccFollowNode1" presStyleIdx="0" presStyleCnt="7">
        <dgm:presLayoutVars>
          <dgm:bulletEnabled val="1"/>
        </dgm:presLayoutVars>
      </dgm:prSet>
      <dgm:spPr/>
    </dgm:pt>
    <dgm:pt modelId="{E590134F-D9D0-41F3-A284-F1DE482D6281}" type="pres">
      <dgm:prSet presAssocID="{BAA24E65-B889-AE4C-9050-C6BDBA26737E}" presName="spacing" presStyleCnt="0"/>
      <dgm:spPr/>
    </dgm:pt>
    <dgm:pt modelId="{28AE1979-44B3-4A7E-91B5-C677BD59D1C1}" type="pres">
      <dgm:prSet presAssocID="{E7C1F163-33B0-2F48-9A81-573E02F8D0F4}" presName="linNode" presStyleCnt="0"/>
      <dgm:spPr/>
    </dgm:pt>
    <dgm:pt modelId="{433C188F-8FDA-4D39-931C-C34A6D89BAEF}" type="pres">
      <dgm:prSet presAssocID="{E7C1F163-33B0-2F48-9A81-573E02F8D0F4}" presName="parentShp" presStyleLbl="node1" presStyleIdx="1" presStyleCnt="7">
        <dgm:presLayoutVars>
          <dgm:bulletEnabled val="1"/>
        </dgm:presLayoutVars>
      </dgm:prSet>
      <dgm:spPr>
        <a:prstGeom prst="rect">
          <a:avLst/>
        </a:prstGeom>
      </dgm:spPr>
      <dgm:t>
        <a:bodyPr/>
        <a:lstStyle/>
        <a:p>
          <a:endParaRPr lang="fr-CA"/>
        </a:p>
      </dgm:t>
    </dgm:pt>
    <dgm:pt modelId="{6C46FA96-5DF3-40EA-BD34-44DA513661F8}" type="pres">
      <dgm:prSet presAssocID="{E7C1F163-33B0-2F48-9A81-573E02F8D0F4}" presName="childShp" presStyleLbl="bgAccFollowNode1" presStyleIdx="1" presStyleCnt="7">
        <dgm:presLayoutVars>
          <dgm:bulletEnabled val="1"/>
        </dgm:presLayoutVars>
      </dgm:prSet>
      <dgm:spPr/>
    </dgm:pt>
    <dgm:pt modelId="{E512E10E-BFC3-423B-B13E-2AFBDAE1EF7E}" type="pres">
      <dgm:prSet presAssocID="{0E7AFCAD-DA5E-094A-B29F-E4D9EF84DC70}" presName="spacing" presStyleCnt="0"/>
      <dgm:spPr/>
    </dgm:pt>
    <dgm:pt modelId="{4228CB63-88B8-4E95-9C81-D404CEE6CF73}" type="pres">
      <dgm:prSet presAssocID="{75699E67-CD5F-074F-9C1F-0D969E624C74}" presName="linNode" presStyleCnt="0"/>
      <dgm:spPr/>
    </dgm:pt>
    <dgm:pt modelId="{4E66D615-8F00-49BD-B01D-570E8F05BA6C}" type="pres">
      <dgm:prSet presAssocID="{75699E67-CD5F-074F-9C1F-0D969E624C74}" presName="parentShp" presStyleLbl="node1" presStyleIdx="2" presStyleCnt="7">
        <dgm:presLayoutVars>
          <dgm:bulletEnabled val="1"/>
        </dgm:presLayoutVars>
      </dgm:prSet>
      <dgm:spPr>
        <a:prstGeom prst="rect">
          <a:avLst/>
        </a:prstGeom>
      </dgm:spPr>
      <dgm:t>
        <a:bodyPr/>
        <a:lstStyle/>
        <a:p>
          <a:endParaRPr lang="fr-CA"/>
        </a:p>
      </dgm:t>
    </dgm:pt>
    <dgm:pt modelId="{F0F21753-93E9-456C-B55E-277274D07CB3}" type="pres">
      <dgm:prSet presAssocID="{75699E67-CD5F-074F-9C1F-0D969E624C74}" presName="childShp" presStyleLbl="bgAccFollowNode1" presStyleIdx="2" presStyleCnt="7">
        <dgm:presLayoutVars>
          <dgm:bulletEnabled val="1"/>
        </dgm:presLayoutVars>
      </dgm:prSet>
      <dgm:spPr/>
    </dgm:pt>
    <dgm:pt modelId="{F204DABC-E1F2-442E-9128-43D30C3529E9}" type="pres">
      <dgm:prSet presAssocID="{20EE8AF0-DD38-E14D-BD13-54ABDB2F0665}" presName="spacing" presStyleCnt="0"/>
      <dgm:spPr/>
    </dgm:pt>
    <dgm:pt modelId="{3603645C-F4CC-4B17-B429-AF1743DC48E8}" type="pres">
      <dgm:prSet presAssocID="{5A661724-041D-B545-90AF-4AC22774333A}" presName="linNode" presStyleCnt="0"/>
      <dgm:spPr/>
    </dgm:pt>
    <dgm:pt modelId="{E16B5E70-C7DA-46A7-A52F-616392C1ED13}" type="pres">
      <dgm:prSet presAssocID="{5A661724-041D-B545-90AF-4AC22774333A}" presName="parentShp" presStyleLbl="node1" presStyleIdx="3" presStyleCnt="7">
        <dgm:presLayoutVars>
          <dgm:bulletEnabled val="1"/>
        </dgm:presLayoutVars>
      </dgm:prSet>
      <dgm:spPr>
        <a:prstGeom prst="rect">
          <a:avLst/>
        </a:prstGeom>
      </dgm:spPr>
      <dgm:t>
        <a:bodyPr/>
        <a:lstStyle/>
        <a:p>
          <a:endParaRPr lang="fr-CA"/>
        </a:p>
      </dgm:t>
    </dgm:pt>
    <dgm:pt modelId="{DAEFBD3A-695C-4C85-9B95-AAB34FDA5022}" type="pres">
      <dgm:prSet presAssocID="{5A661724-041D-B545-90AF-4AC22774333A}" presName="childShp" presStyleLbl="bgAccFollowNode1" presStyleIdx="3" presStyleCnt="7">
        <dgm:presLayoutVars>
          <dgm:bulletEnabled val="1"/>
        </dgm:presLayoutVars>
      </dgm:prSet>
      <dgm:spPr/>
    </dgm:pt>
    <dgm:pt modelId="{9A427E45-0527-4A79-AE94-A446715F734E}" type="pres">
      <dgm:prSet presAssocID="{44467714-8D6A-2B44-9955-8CDFEA8753DE}" presName="spacing" presStyleCnt="0"/>
      <dgm:spPr/>
    </dgm:pt>
    <dgm:pt modelId="{6464F36D-9FAD-452F-A5CE-B5CAC69C154C}" type="pres">
      <dgm:prSet presAssocID="{CDB8758A-5F39-4294-8B1D-A03C8D592FB0}" presName="linNode" presStyleCnt="0"/>
      <dgm:spPr/>
    </dgm:pt>
    <dgm:pt modelId="{86BFC8E8-4EF2-4175-B776-AEEB320C7DB9}" type="pres">
      <dgm:prSet presAssocID="{CDB8758A-5F39-4294-8B1D-A03C8D592FB0}" presName="parentShp" presStyleLbl="node1" presStyleIdx="4" presStyleCnt="7">
        <dgm:presLayoutVars>
          <dgm:bulletEnabled val="1"/>
        </dgm:presLayoutVars>
      </dgm:prSet>
      <dgm:spPr>
        <a:prstGeom prst="rect">
          <a:avLst/>
        </a:prstGeom>
      </dgm:spPr>
      <dgm:t>
        <a:bodyPr/>
        <a:lstStyle/>
        <a:p>
          <a:endParaRPr lang="fr-CA"/>
        </a:p>
      </dgm:t>
    </dgm:pt>
    <dgm:pt modelId="{5FBBDA58-DA35-4B56-BF79-7DC5B57DAF9B}" type="pres">
      <dgm:prSet presAssocID="{CDB8758A-5F39-4294-8B1D-A03C8D592FB0}" presName="childShp" presStyleLbl="bgAccFollowNode1" presStyleIdx="4" presStyleCnt="7">
        <dgm:presLayoutVars>
          <dgm:bulletEnabled val="1"/>
        </dgm:presLayoutVars>
      </dgm:prSet>
      <dgm:spPr/>
    </dgm:pt>
    <dgm:pt modelId="{C8D80E52-91DD-234A-8364-67BB96FDFA9F}" type="pres">
      <dgm:prSet presAssocID="{9B117911-2427-45C1-89AC-34D880BB43CB}" presName="spacing" presStyleCnt="0"/>
      <dgm:spPr/>
    </dgm:pt>
    <dgm:pt modelId="{9C3C2F0B-8661-3C4E-B7FD-A4768CD2B37C}" type="pres">
      <dgm:prSet presAssocID="{BBA4B07A-F23E-354B-9AF4-771EA6D97D3D}" presName="linNode" presStyleCnt="0"/>
      <dgm:spPr/>
    </dgm:pt>
    <dgm:pt modelId="{7F21BD02-A0FD-C141-B4E2-9C414FA820B6}" type="pres">
      <dgm:prSet presAssocID="{BBA4B07A-F23E-354B-9AF4-771EA6D97D3D}" presName="parentShp" presStyleLbl="node1" presStyleIdx="5" presStyleCnt="7">
        <dgm:presLayoutVars>
          <dgm:bulletEnabled val="1"/>
        </dgm:presLayoutVars>
      </dgm:prSet>
      <dgm:spPr/>
      <dgm:t>
        <a:bodyPr/>
        <a:lstStyle/>
        <a:p>
          <a:endParaRPr lang="fr-CA"/>
        </a:p>
      </dgm:t>
    </dgm:pt>
    <dgm:pt modelId="{B4B1B87A-AFC2-D647-84FD-B6A6EA767A3B}" type="pres">
      <dgm:prSet presAssocID="{BBA4B07A-F23E-354B-9AF4-771EA6D97D3D}" presName="childShp" presStyleLbl="bgAccFollowNode1" presStyleIdx="5" presStyleCnt="7">
        <dgm:presLayoutVars>
          <dgm:bulletEnabled val="1"/>
        </dgm:presLayoutVars>
      </dgm:prSet>
      <dgm:spPr/>
    </dgm:pt>
    <dgm:pt modelId="{E8F6E4E0-3791-1F4C-8744-7173D0C99721}" type="pres">
      <dgm:prSet presAssocID="{5B3E637A-425A-854E-96DD-73500ADC9FC0}" presName="spacing" presStyleCnt="0"/>
      <dgm:spPr/>
    </dgm:pt>
    <dgm:pt modelId="{FA7ED155-6963-0A49-9FB1-BA4D36E6DCB9}" type="pres">
      <dgm:prSet presAssocID="{24453B0B-9FC5-7A47-BA90-63E73AAC0931}" presName="linNode" presStyleCnt="0"/>
      <dgm:spPr/>
    </dgm:pt>
    <dgm:pt modelId="{C66DF7F0-ECA1-D241-9968-70B6FF30BC94}" type="pres">
      <dgm:prSet presAssocID="{24453B0B-9FC5-7A47-BA90-63E73AAC0931}" presName="parentShp" presStyleLbl="node1" presStyleIdx="6" presStyleCnt="7">
        <dgm:presLayoutVars>
          <dgm:bulletEnabled val="1"/>
        </dgm:presLayoutVars>
      </dgm:prSet>
      <dgm:spPr/>
      <dgm:t>
        <a:bodyPr/>
        <a:lstStyle/>
        <a:p>
          <a:endParaRPr lang="fr-CA"/>
        </a:p>
      </dgm:t>
    </dgm:pt>
    <dgm:pt modelId="{A2609693-C3B0-E848-882E-6B2ED54F754D}" type="pres">
      <dgm:prSet presAssocID="{24453B0B-9FC5-7A47-BA90-63E73AAC0931}" presName="childShp" presStyleLbl="bgAccFollowNode1" presStyleIdx="6" presStyleCnt="7">
        <dgm:presLayoutVars>
          <dgm:bulletEnabled val="1"/>
        </dgm:presLayoutVars>
      </dgm:prSet>
      <dgm:spPr/>
    </dgm:pt>
  </dgm:ptLst>
  <dgm:cxnLst>
    <dgm:cxn modelId="{CE2F37ED-E9A2-3A41-A738-48B2E4993EF8}" type="presOf" srcId="{BBA4B07A-F23E-354B-9AF4-771EA6D97D3D}" destId="{7F21BD02-A0FD-C141-B4E2-9C414FA820B6}" srcOrd="0" destOrd="0" presId="urn:microsoft.com/office/officeart/2005/8/layout/vList6"/>
    <dgm:cxn modelId="{3A44C1EC-6A91-4315-89D4-37D36CAFD9C8}" srcId="{7B46CFB0-A54E-604F-83EA-F91617384A95}" destId="{CDB8758A-5F39-4294-8B1D-A03C8D592FB0}" srcOrd="4" destOrd="0" parTransId="{27C9A081-4367-4F79-9B56-36A530E5799D}" sibTransId="{9B117911-2427-45C1-89AC-34D880BB43CB}"/>
    <dgm:cxn modelId="{F951E873-CEE9-2B4C-AAB5-11BB0E3DE37B}" type="presOf" srcId="{75699E67-CD5F-074F-9C1F-0D969E624C74}" destId="{4E66D615-8F00-49BD-B01D-570E8F05BA6C}" srcOrd="0" destOrd="0" presId="urn:microsoft.com/office/officeart/2005/8/layout/vList6"/>
    <dgm:cxn modelId="{0DF7BDBE-0302-9442-8335-F566C23A60F4}" type="presOf" srcId="{5A661724-041D-B545-90AF-4AC22774333A}" destId="{E16B5E70-C7DA-46A7-A52F-616392C1ED13}" srcOrd="0" destOrd="0" presId="urn:microsoft.com/office/officeart/2005/8/layout/vList6"/>
    <dgm:cxn modelId="{ABD3928A-18DA-194C-B78D-F626C74D3369}" srcId="{7B46CFB0-A54E-604F-83EA-F91617384A95}" destId="{8C584046-D8D1-A041-9920-22D0BF8B932E}" srcOrd="0" destOrd="0" parTransId="{92D4CF78-D01C-8442-AA8A-283CEAD36A72}" sibTransId="{BAA24E65-B889-AE4C-9050-C6BDBA26737E}"/>
    <dgm:cxn modelId="{CBBBC7A9-D82F-B146-B687-59D6039516BB}" type="presOf" srcId="{8C584046-D8D1-A041-9920-22D0BF8B932E}" destId="{44C7D45F-976B-4E01-A1D4-4CE89CDE5609}" srcOrd="0" destOrd="0" presId="urn:microsoft.com/office/officeart/2005/8/layout/vList6"/>
    <dgm:cxn modelId="{F5EFB0FC-1D9C-094D-8552-F2D013DC931E}" type="presOf" srcId="{E7C1F163-33B0-2F48-9A81-573E02F8D0F4}" destId="{433C188F-8FDA-4D39-931C-C34A6D89BAEF}" srcOrd="0" destOrd="0" presId="urn:microsoft.com/office/officeart/2005/8/layout/vList6"/>
    <dgm:cxn modelId="{32940C6A-445A-BB41-B473-2252137FE7A4}" srcId="{7B46CFB0-A54E-604F-83EA-F91617384A95}" destId="{24453B0B-9FC5-7A47-BA90-63E73AAC0931}" srcOrd="6" destOrd="0" parTransId="{72BEBC1B-022A-DB45-95A6-5C409912BC10}" sibTransId="{6DF2B02D-C054-564E-94D2-AFFB68ED1DA4}"/>
    <dgm:cxn modelId="{12D4C407-3515-0046-9DEC-91771BB2A01B}" type="presOf" srcId="{24453B0B-9FC5-7A47-BA90-63E73AAC0931}" destId="{C66DF7F0-ECA1-D241-9968-70B6FF30BC94}" srcOrd="0" destOrd="0" presId="urn:microsoft.com/office/officeart/2005/8/layout/vList6"/>
    <dgm:cxn modelId="{E2C66AAF-6DEA-5148-BB0B-AD93E8935925}" srcId="{7B46CFB0-A54E-604F-83EA-F91617384A95}" destId="{E7C1F163-33B0-2F48-9A81-573E02F8D0F4}" srcOrd="1" destOrd="0" parTransId="{5BAD1621-ED9B-704F-BE54-2D27A66B4D49}" sibTransId="{0E7AFCAD-DA5E-094A-B29F-E4D9EF84DC70}"/>
    <dgm:cxn modelId="{F4BE46EF-52B9-9F49-801A-CF0E34F9AFB8}" srcId="{7B46CFB0-A54E-604F-83EA-F91617384A95}" destId="{75699E67-CD5F-074F-9C1F-0D969E624C74}" srcOrd="2" destOrd="0" parTransId="{FF543264-DDAC-2D40-89EF-94CEDC54D464}" sibTransId="{20EE8AF0-DD38-E14D-BD13-54ABDB2F0665}"/>
    <dgm:cxn modelId="{A5FED03B-D94B-F644-B552-1705FC9CA5A1}" type="presOf" srcId="{CDB8758A-5F39-4294-8B1D-A03C8D592FB0}" destId="{86BFC8E8-4EF2-4175-B776-AEEB320C7DB9}" srcOrd="0" destOrd="0" presId="urn:microsoft.com/office/officeart/2005/8/layout/vList6"/>
    <dgm:cxn modelId="{C02B2409-D559-C642-B316-81EE4B45DA1F}" srcId="{7B46CFB0-A54E-604F-83EA-F91617384A95}" destId="{5A661724-041D-B545-90AF-4AC22774333A}" srcOrd="3" destOrd="0" parTransId="{8CB73605-EEB2-254D-8760-8FE2CA5FA75A}" sibTransId="{44467714-8D6A-2B44-9955-8CDFEA8753DE}"/>
    <dgm:cxn modelId="{F443CDC4-8B38-6F48-B966-0825C6568DB8}" type="presOf" srcId="{7B46CFB0-A54E-604F-83EA-F91617384A95}" destId="{AD1E2CE2-902B-4490-B0E9-66F38EE8D2E2}" srcOrd="0" destOrd="0" presId="urn:microsoft.com/office/officeart/2005/8/layout/vList6"/>
    <dgm:cxn modelId="{E8029628-EDB6-484B-87E5-CDB096F9EE8E}" srcId="{7B46CFB0-A54E-604F-83EA-F91617384A95}" destId="{BBA4B07A-F23E-354B-9AF4-771EA6D97D3D}" srcOrd="5" destOrd="0" parTransId="{EF5667F6-7662-9748-AF9E-8E7CC2064DD5}" sibTransId="{5B3E637A-425A-854E-96DD-73500ADC9FC0}"/>
    <dgm:cxn modelId="{0365DD77-4C3F-EF4B-BD23-892CE4C5A725}" type="presParOf" srcId="{AD1E2CE2-902B-4490-B0E9-66F38EE8D2E2}" destId="{091BEFF9-3D89-47F6-ACB0-5EEC906D699F}" srcOrd="0" destOrd="0" presId="urn:microsoft.com/office/officeart/2005/8/layout/vList6"/>
    <dgm:cxn modelId="{78674644-18AC-084B-AB74-F9EA754F9DF0}" type="presParOf" srcId="{091BEFF9-3D89-47F6-ACB0-5EEC906D699F}" destId="{44C7D45F-976B-4E01-A1D4-4CE89CDE5609}" srcOrd="0" destOrd="0" presId="urn:microsoft.com/office/officeart/2005/8/layout/vList6"/>
    <dgm:cxn modelId="{FD70805C-5AD0-3844-BC8B-FB320DD8D9EF}" type="presParOf" srcId="{091BEFF9-3D89-47F6-ACB0-5EEC906D699F}" destId="{831B41B9-7104-470A-9D4C-8601672C4FAB}" srcOrd="1" destOrd="0" presId="urn:microsoft.com/office/officeart/2005/8/layout/vList6"/>
    <dgm:cxn modelId="{97732AC3-24B7-CD47-9E86-2096276CDFBA}" type="presParOf" srcId="{AD1E2CE2-902B-4490-B0E9-66F38EE8D2E2}" destId="{E590134F-D9D0-41F3-A284-F1DE482D6281}" srcOrd="1" destOrd="0" presId="urn:microsoft.com/office/officeart/2005/8/layout/vList6"/>
    <dgm:cxn modelId="{F00CA665-61BA-4948-A9C5-652C6A4F2DE1}" type="presParOf" srcId="{AD1E2CE2-902B-4490-B0E9-66F38EE8D2E2}" destId="{28AE1979-44B3-4A7E-91B5-C677BD59D1C1}" srcOrd="2" destOrd="0" presId="urn:microsoft.com/office/officeart/2005/8/layout/vList6"/>
    <dgm:cxn modelId="{C9BF4494-AEEC-FB49-A7DC-F7938F122A4B}" type="presParOf" srcId="{28AE1979-44B3-4A7E-91B5-C677BD59D1C1}" destId="{433C188F-8FDA-4D39-931C-C34A6D89BAEF}" srcOrd="0" destOrd="0" presId="urn:microsoft.com/office/officeart/2005/8/layout/vList6"/>
    <dgm:cxn modelId="{3054D97A-E676-7F45-9590-D4C747B46CDE}" type="presParOf" srcId="{28AE1979-44B3-4A7E-91B5-C677BD59D1C1}" destId="{6C46FA96-5DF3-40EA-BD34-44DA513661F8}" srcOrd="1" destOrd="0" presId="urn:microsoft.com/office/officeart/2005/8/layout/vList6"/>
    <dgm:cxn modelId="{3E61A423-479F-D64A-AD85-DCDFA425F549}" type="presParOf" srcId="{AD1E2CE2-902B-4490-B0E9-66F38EE8D2E2}" destId="{E512E10E-BFC3-423B-B13E-2AFBDAE1EF7E}" srcOrd="3" destOrd="0" presId="urn:microsoft.com/office/officeart/2005/8/layout/vList6"/>
    <dgm:cxn modelId="{665286F5-DAF7-7646-9CCE-1D22C8CF458A}" type="presParOf" srcId="{AD1E2CE2-902B-4490-B0E9-66F38EE8D2E2}" destId="{4228CB63-88B8-4E95-9C81-D404CEE6CF73}" srcOrd="4" destOrd="0" presId="urn:microsoft.com/office/officeart/2005/8/layout/vList6"/>
    <dgm:cxn modelId="{EBC3BC0E-536E-D940-86F7-EFC122614536}" type="presParOf" srcId="{4228CB63-88B8-4E95-9C81-D404CEE6CF73}" destId="{4E66D615-8F00-49BD-B01D-570E8F05BA6C}" srcOrd="0" destOrd="0" presId="urn:microsoft.com/office/officeart/2005/8/layout/vList6"/>
    <dgm:cxn modelId="{2CCA589D-3729-CC4C-A1EB-3A4CAFA1A1F7}" type="presParOf" srcId="{4228CB63-88B8-4E95-9C81-D404CEE6CF73}" destId="{F0F21753-93E9-456C-B55E-277274D07CB3}" srcOrd="1" destOrd="0" presId="urn:microsoft.com/office/officeart/2005/8/layout/vList6"/>
    <dgm:cxn modelId="{A33DB230-09E9-3347-8360-77D706982403}" type="presParOf" srcId="{AD1E2CE2-902B-4490-B0E9-66F38EE8D2E2}" destId="{F204DABC-E1F2-442E-9128-43D30C3529E9}" srcOrd="5" destOrd="0" presId="urn:microsoft.com/office/officeart/2005/8/layout/vList6"/>
    <dgm:cxn modelId="{CE9D7A70-104F-4D42-9CFF-E3E6BE98F10B}" type="presParOf" srcId="{AD1E2CE2-902B-4490-B0E9-66F38EE8D2E2}" destId="{3603645C-F4CC-4B17-B429-AF1743DC48E8}" srcOrd="6" destOrd="0" presId="urn:microsoft.com/office/officeart/2005/8/layout/vList6"/>
    <dgm:cxn modelId="{7B546AC7-4C3D-C846-BE45-E158F3190D1B}" type="presParOf" srcId="{3603645C-F4CC-4B17-B429-AF1743DC48E8}" destId="{E16B5E70-C7DA-46A7-A52F-616392C1ED13}" srcOrd="0" destOrd="0" presId="urn:microsoft.com/office/officeart/2005/8/layout/vList6"/>
    <dgm:cxn modelId="{E181F861-A803-3B47-AEDD-53D98214338A}" type="presParOf" srcId="{3603645C-F4CC-4B17-B429-AF1743DC48E8}" destId="{DAEFBD3A-695C-4C85-9B95-AAB34FDA5022}" srcOrd="1" destOrd="0" presId="urn:microsoft.com/office/officeart/2005/8/layout/vList6"/>
    <dgm:cxn modelId="{B7F1133E-8D64-F54B-8F0E-0D0B190FF54F}" type="presParOf" srcId="{AD1E2CE2-902B-4490-B0E9-66F38EE8D2E2}" destId="{9A427E45-0527-4A79-AE94-A446715F734E}" srcOrd="7" destOrd="0" presId="urn:microsoft.com/office/officeart/2005/8/layout/vList6"/>
    <dgm:cxn modelId="{4EA89BCF-2763-7746-92CD-CEC7F4A1AF5E}" type="presParOf" srcId="{AD1E2CE2-902B-4490-B0E9-66F38EE8D2E2}" destId="{6464F36D-9FAD-452F-A5CE-B5CAC69C154C}" srcOrd="8" destOrd="0" presId="urn:microsoft.com/office/officeart/2005/8/layout/vList6"/>
    <dgm:cxn modelId="{30B6F888-7D0A-7649-9C11-8B86B0D3E26F}" type="presParOf" srcId="{6464F36D-9FAD-452F-A5CE-B5CAC69C154C}" destId="{86BFC8E8-4EF2-4175-B776-AEEB320C7DB9}" srcOrd="0" destOrd="0" presId="urn:microsoft.com/office/officeart/2005/8/layout/vList6"/>
    <dgm:cxn modelId="{EB1000EF-FE32-264E-9942-A6E401C1E08D}" type="presParOf" srcId="{6464F36D-9FAD-452F-A5CE-B5CAC69C154C}" destId="{5FBBDA58-DA35-4B56-BF79-7DC5B57DAF9B}" srcOrd="1" destOrd="0" presId="urn:microsoft.com/office/officeart/2005/8/layout/vList6"/>
    <dgm:cxn modelId="{27214B2F-69D8-024B-8460-7DB772BBF92E}" type="presParOf" srcId="{AD1E2CE2-902B-4490-B0E9-66F38EE8D2E2}" destId="{C8D80E52-91DD-234A-8364-67BB96FDFA9F}" srcOrd="9" destOrd="0" presId="urn:microsoft.com/office/officeart/2005/8/layout/vList6"/>
    <dgm:cxn modelId="{FED36FA4-D6A7-224E-B0CD-3147DB0AE71A}" type="presParOf" srcId="{AD1E2CE2-902B-4490-B0E9-66F38EE8D2E2}" destId="{9C3C2F0B-8661-3C4E-B7FD-A4768CD2B37C}" srcOrd="10" destOrd="0" presId="urn:microsoft.com/office/officeart/2005/8/layout/vList6"/>
    <dgm:cxn modelId="{FDE7F877-D9BA-EC42-9A7C-739E7006DD48}" type="presParOf" srcId="{9C3C2F0B-8661-3C4E-B7FD-A4768CD2B37C}" destId="{7F21BD02-A0FD-C141-B4E2-9C414FA820B6}" srcOrd="0" destOrd="0" presId="urn:microsoft.com/office/officeart/2005/8/layout/vList6"/>
    <dgm:cxn modelId="{02E4493E-BAFE-5644-A592-9D0E7288E02A}" type="presParOf" srcId="{9C3C2F0B-8661-3C4E-B7FD-A4768CD2B37C}" destId="{B4B1B87A-AFC2-D647-84FD-B6A6EA767A3B}" srcOrd="1" destOrd="0" presId="urn:microsoft.com/office/officeart/2005/8/layout/vList6"/>
    <dgm:cxn modelId="{528989F1-C468-974C-95E4-E46BDD92F098}" type="presParOf" srcId="{AD1E2CE2-902B-4490-B0E9-66F38EE8D2E2}" destId="{E8F6E4E0-3791-1F4C-8744-7173D0C99721}" srcOrd="11" destOrd="0" presId="urn:microsoft.com/office/officeart/2005/8/layout/vList6"/>
    <dgm:cxn modelId="{015B788A-E227-5D4C-A273-EA4B9B8C52E9}" type="presParOf" srcId="{AD1E2CE2-902B-4490-B0E9-66F38EE8D2E2}" destId="{FA7ED155-6963-0A49-9FB1-BA4D36E6DCB9}" srcOrd="12" destOrd="0" presId="urn:microsoft.com/office/officeart/2005/8/layout/vList6"/>
    <dgm:cxn modelId="{CC77A8B0-57AF-2943-B2C1-D7656D7685BB}" type="presParOf" srcId="{FA7ED155-6963-0A49-9FB1-BA4D36E6DCB9}" destId="{C66DF7F0-ECA1-D241-9968-70B6FF30BC94}" srcOrd="0" destOrd="0" presId="urn:microsoft.com/office/officeart/2005/8/layout/vList6"/>
    <dgm:cxn modelId="{84035561-6AC0-6A42-A03D-8810E833EBB7}" type="presParOf" srcId="{FA7ED155-6963-0A49-9FB1-BA4D36E6DCB9}" destId="{A2609693-C3B0-E848-882E-6B2ED54F754D}" srcOrd="1" destOrd="0" presId="urn:microsoft.com/office/officeart/2005/8/layout/vList6"/>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1F9005C-28B9-9A4C-974A-8056482AF557}" type="doc">
      <dgm:prSet loTypeId="urn:microsoft.com/office/officeart/2005/8/layout/hList1" loCatId="list" qsTypeId="urn:microsoft.com/office/officeart/2005/8/quickstyle/simple1" qsCatId="simple" csTypeId="urn:microsoft.com/office/officeart/2005/8/colors/accent2_5" csCatId="accent2" phldr="1"/>
      <dgm:spPr/>
      <dgm:t>
        <a:bodyPr/>
        <a:lstStyle/>
        <a:p>
          <a:endParaRPr lang="fr-CA"/>
        </a:p>
      </dgm:t>
    </dgm:pt>
    <dgm:pt modelId="{4AD74FD2-BFDA-894C-8F55-1305CA5D6395}">
      <dgm:prSet/>
      <dgm:spPr/>
      <dgm:t>
        <a:bodyPr/>
        <a:lstStyle/>
        <a:p>
          <a:r>
            <a:rPr lang="fr-CA" dirty="0"/>
            <a:t>Services de santé: </a:t>
          </a:r>
          <a:r>
            <a:rPr lang="fr-CA" b="0" i="0" dirty="0"/>
            <a:t>exemples de discrimination raciale</a:t>
          </a:r>
          <a:endParaRPr lang="fr-CA" dirty="0"/>
        </a:p>
      </dgm:t>
    </dgm:pt>
    <dgm:pt modelId="{EA57F762-5CA6-674B-BC05-254A6AEA5A68}" type="parTrans" cxnId="{2BD476D0-7DF6-F147-85F1-FA6EB22B7E6C}">
      <dgm:prSet/>
      <dgm:spPr/>
      <dgm:t>
        <a:bodyPr/>
        <a:lstStyle/>
        <a:p>
          <a:endParaRPr lang="fr-CA"/>
        </a:p>
      </dgm:t>
    </dgm:pt>
    <dgm:pt modelId="{9D36289C-4B11-064B-A881-26E70140D792}" type="sibTrans" cxnId="{2BD476D0-7DF6-F147-85F1-FA6EB22B7E6C}">
      <dgm:prSet/>
      <dgm:spPr/>
      <dgm:t>
        <a:bodyPr/>
        <a:lstStyle/>
        <a:p>
          <a:endParaRPr lang="fr-CA"/>
        </a:p>
      </dgm:t>
    </dgm:pt>
    <dgm:pt modelId="{0E439BE3-6FF2-1F45-BD39-E6DBDE1A9071}">
      <dgm:prSet/>
      <dgm:spPr/>
      <dgm:t>
        <a:bodyPr/>
        <a:lstStyle/>
        <a:p>
          <a:r>
            <a:rPr lang="fr-CA" b="0" i="0" u="none" dirty="0"/>
            <a:t>Omettre de </a:t>
          </a:r>
          <a:r>
            <a:rPr lang="fr-CA" b="1" i="0" u="none" dirty="0"/>
            <a:t>recommander un congé médical </a:t>
          </a:r>
          <a:r>
            <a:rPr lang="fr-CA" b="0" i="0" u="none" dirty="0"/>
            <a:t>à un patient en raison de sa race/son ethnicité.</a:t>
          </a:r>
          <a:endParaRPr lang="fr-CA" dirty="0"/>
        </a:p>
      </dgm:t>
    </dgm:pt>
    <dgm:pt modelId="{5CEB0A8E-009A-AE47-8BDC-45BE7B4E6ACC}" type="parTrans" cxnId="{69D21EE3-EF80-9148-9043-8F3A505ABE78}">
      <dgm:prSet/>
      <dgm:spPr/>
      <dgm:t>
        <a:bodyPr/>
        <a:lstStyle/>
        <a:p>
          <a:endParaRPr lang="fr-CA"/>
        </a:p>
      </dgm:t>
    </dgm:pt>
    <dgm:pt modelId="{64C82C65-B0D5-8646-AEF1-CD4DEEC8442A}" type="sibTrans" cxnId="{69D21EE3-EF80-9148-9043-8F3A505ABE78}">
      <dgm:prSet/>
      <dgm:spPr/>
      <dgm:t>
        <a:bodyPr/>
        <a:lstStyle/>
        <a:p>
          <a:endParaRPr lang="fr-CA"/>
        </a:p>
      </dgm:t>
    </dgm:pt>
    <dgm:pt modelId="{A3A04718-CB59-AE4D-8D5E-FFF9286E3072}">
      <dgm:prSet/>
      <dgm:spPr/>
      <dgm:t>
        <a:bodyPr/>
        <a:lstStyle/>
        <a:p>
          <a:r>
            <a:rPr lang="fr-CA" b="0" i="0" u="none" dirty="0"/>
            <a:t>  Pa</a:t>
          </a:r>
          <a:r>
            <a:rPr lang="fr-CA" b="0" i="0" dirty="0"/>
            <a:t>rler à un patient ou un professionnel de la santé avec un ton </a:t>
          </a:r>
          <a:r>
            <a:rPr lang="fr-CA" b="1" i="0" dirty="0"/>
            <a:t>condescendant</a:t>
          </a:r>
          <a:r>
            <a:rPr lang="fr-CA" b="0" i="0" dirty="0"/>
            <a:t> ou le </a:t>
          </a:r>
          <a:r>
            <a:rPr lang="fr-CA" b="1" i="0" dirty="0"/>
            <a:t>rabaisser</a:t>
          </a:r>
          <a:r>
            <a:rPr lang="fr-CA" b="0" i="0" dirty="0"/>
            <a:t> en raison de son “accent”.</a:t>
          </a:r>
          <a:endParaRPr lang="fr-CA" b="0" dirty="0"/>
        </a:p>
      </dgm:t>
    </dgm:pt>
    <dgm:pt modelId="{0414C4EB-9FFC-9740-8B42-B2997D1E8EC8}" type="parTrans" cxnId="{1C869F4F-F37B-F648-86E9-A0E5889CEDCE}">
      <dgm:prSet/>
      <dgm:spPr/>
      <dgm:t>
        <a:bodyPr/>
        <a:lstStyle/>
        <a:p>
          <a:endParaRPr lang="fr-CA"/>
        </a:p>
      </dgm:t>
    </dgm:pt>
    <dgm:pt modelId="{82EEBB5E-474B-804E-9BD3-036761584760}" type="sibTrans" cxnId="{1C869F4F-F37B-F648-86E9-A0E5889CEDCE}">
      <dgm:prSet/>
      <dgm:spPr/>
      <dgm:t>
        <a:bodyPr/>
        <a:lstStyle/>
        <a:p>
          <a:endParaRPr lang="fr-CA"/>
        </a:p>
      </dgm:t>
    </dgm:pt>
    <dgm:pt modelId="{A9C21EEF-FB6C-2841-B764-61CB3C3EE7AD}">
      <dgm:prSet/>
      <dgm:spPr/>
      <dgm:t>
        <a:bodyPr/>
        <a:lstStyle/>
        <a:p>
          <a:r>
            <a:rPr lang="fr-CA" b="0" i="0" u="none" dirty="0"/>
            <a:t>  Offrir des </a:t>
          </a:r>
          <a:r>
            <a:rPr lang="fr-CA" b="1" i="0" u="none" dirty="0"/>
            <a:t>services</a:t>
          </a:r>
          <a:r>
            <a:rPr lang="fr-CA" b="0" i="0" u="none" dirty="0"/>
            <a:t> au patient à </a:t>
          </a:r>
          <a:r>
            <a:rPr lang="fr-CA" b="1" i="0" u="none" dirty="0"/>
            <a:t>contrecœur</a:t>
          </a:r>
          <a:r>
            <a:rPr lang="fr-CA" b="0" i="0" u="none" dirty="0"/>
            <a:t> en exprimant des assomptions (fondées sur la race/l’ethnie) au sujet du patient.</a:t>
          </a:r>
          <a:endParaRPr lang="fr-CA" b="0" dirty="0"/>
        </a:p>
      </dgm:t>
    </dgm:pt>
    <dgm:pt modelId="{70FA439C-C156-044C-B7A2-28EB898CD1F9}" type="parTrans" cxnId="{3BDDD02E-7610-8A40-BC64-63217BA17A7C}">
      <dgm:prSet/>
      <dgm:spPr/>
      <dgm:t>
        <a:bodyPr/>
        <a:lstStyle/>
        <a:p>
          <a:endParaRPr lang="fr-CA"/>
        </a:p>
      </dgm:t>
    </dgm:pt>
    <dgm:pt modelId="{A01CBB2F-F3D8-4B43-9738-65663F5B72E0}" type="sibTrans" cxnId="{3BDDD02E-7610-8A40-BC64-63217BA17A7C}">
      <dgm:prSet/>
      <dgm:spPr/>
      <dgm:t>
        <a:bodyPr/>
        <a:lstStyle/>
        <a:p>
          <a:endParaRPr lang="fr-CA"/>
        </a:p>
      </dgm:t>
    </dgm:pt>
    <dgm:pt modelId="{E1A31537-EAB9-544D-9DC6-C20AA2E7781F}">
      <dgm:prSet/>
      <dgm:spPr/>
      <dgm:t>
        <a:bodyPr/>
        <a:lstStyle/>
        <a:p>
          <a:r>
            <a:rPr lang="fr-CA" b="0" i="0" u="none" dirty="0"/>
            <a:t>  Parler </a:t>
          </a:r>
          <a:r>
            <a:rPr lang="fr-CA" b="1" i="0" u="none" dirty="0"/>
            <a:t>directement à l'interpréteur </a:t>
          </a:r>
          <a:r>
            <a:rPr lang="fr-CA" b="0" i="0" u="none" dirty="0"/>
            <a:t>sans regarder le patient.</a:t>
          </a:r>
          <a:endParaRPr lang="fr-CA" b="0" dirty="0"/>
        </a:p>
      </dgm:t>
    </dgm:pt>
    <dgm:pt modelId="{B163BF89-2804-9C44-93BD-D91162760227}" type="parTrans" cxnId="{83BA0358-27FA-B748-A549-2971C91A2C15}">
      <dgm:prSet/>
      <dgm:spPr/>
      <dgm:t>
        <a:bodyPr/>
        <a:lstStyle/>
        <a:p>
          <a:endParaRPr lang="fr-CA"/>
        </a:p>
      </dgm:t>
    </dgm:pt>
    <dgm:pt modelId="{6BF90C7E-0A5E-6A43-8D40-6F297932D4E8}" type="sibTrans" cxnId="{83BA0358-27FA-B748-A549-2971C91A2C15}">
      <dgm:prSet/>
      <dgm:spPr/>
      <dgm:t>
        <a:bodyPr/>
        <a:lstStyle/>
        <a:p>
          <a:endParaRPr lang="fr-CA"/>
        </a:p>
      </dgm:t>
    </dgm:pt>
    <dgm:pt modelId="{9023A9F2-69C3-B34D-9806-E76EE8DCC0AD}">
      <dgm:prSet/>
      <dgm:spPr/>
      <dgm:t>
        <a:bodyPr/>
        <a:lstStyle/>
        <a:p>
          <a:r>
            <a:rPr lang="fr-CA" b="0" i="0" u="none" dirty="0"/>
            <a:t> Offrir un </a:t>
          </a:r>
          <a:r>
            <a:rPr lang="fr-CA" b="1" i="0" u="none" dirty="0"/>
            <a:t>traitement basé sur des assomptions </a:t>
          </a:r>
          <a:r>
            <a:rPr lang="fr-CA" b="0" i="0" u="none" dirty="0"/>
            <a:t>de la situation financière du patient au lieu d’offrir le meilleur traitement disponible.</a:t>
          </a:r>
          <a:endParaRPr lang="fr-CA" b="0" dirty="0"/>
        </a:p>
      </dgm:t>
    </dgm:pt>
    <dgm:pt modelId="{28194D8D-C056-D949-94EA-37134CA16371}" type="parTrans" cxnId="{4D3941D1-9638-CD42-8180-AA7161AD9EE6}">
      <dgm:prSet/>
      <dgm:spPr/>
      <dgm:t>
        <a:bodyPr/>
        <a:lstStyle/>
        <a:p>
          <a:endParaRPr lang="fr-CA"/>
        </a:p>
      </dgm:t>
    </dgm:pt>
    <dgm:pt modelId="{4A4F3BF6-08C5-9F4D-8490-149C8C6804B9}" type="sibTrans" cxnId="{4D3941D1-9638-CD42-8180-AA7161AD9EE6}">
      <dgm:prSet/>
      <dgm:spPr/>
      <dgm:t>
        <a:bodyPr/>
        <a:lstStyle/>
        <a:p>
          <a:endParaRPr lang="fr-CA"/>
        </a:p>
      </dgm:t>
    </dgm:pt>
    <dgm:pt modelId="{B8CA6784-798D-7540-A6B7-1E9E52A80700}">
      <dgm:prSet/>
      <dgm:spPr/>
      <dgm:t>
        <a:bodyPr/>
        <a:lstStyle/>
        <a:p>
          <a:pPr>
            <a:buFont typeface="Arial" panose="020B0604020202020204" pitchFamily="34" charset="0"/>
            <a:buChar char="•"/>
          </a:pPr>
          <a:r>
            <a:rPr lang="fr-CA" b="0" i="0" u="none" dirty="0"/>
            <a:t>Ne pas </a:t>
          </a:r>
          <a:r>
            <a:rPr lang="fr-CA" b="1" i="0" u="none" dirty="0"/>
            <a:t>donner toutes les informations </a:t>
          </a:r>
          <a:r>
            <a:rPr lang="fr-CA" b="0" i="0" u="none" dirty="0"/>
            <a:t>pour que la personne soit en mesure d’anticiper les complications.</a:t>
          </a:r>
        </a:p>
      </dgm:t>
    </dgm:pt>
    <dgm:pt modelId="{9CB4F26C-C972-7B4E-80D8-2B5011365D27}" type="parTrans" cxnId="{2BA952C6-0EB3-3D49-8BD9-F7F6A10675F1}">
      <dgm:prSet/>
      <dgm:spPr/>
      <dgm:t>
        <a:bodyPr/>
        <a:lstStyle/>
        <a:p>
          <a:endParaRPr lang="fr-CA"/>
        </a:p>
      </dgm:t>
    </dgm:pt>
    <dgm:pt modelId="{79EECEC7-1D90-364D-81C7-4D0BB4B671EA}" type="sibTrans" cxnId="{2BA952C6-0EB3-3D49-8BD9-F7F6A10675F1}">
      <dgm:prSet/>
      <dgm:spPr/>
      <dgm:t>
        <a:bodyPr/>
        <a:lstStyle/>
        <a:p>
          <a:endParaRPr lang="fr-CA"/>
        </a:p>
      </dgm:t>
    </dgm:pt>
    <dgm:pt modelId="{D11EBA46-87A8-FE4D-BD5A-8FF326C3D520}">
      <dgm:prSet/>
      <dgm:spPr/>
      <dgm:t>
        <a:bodyPr/>
        <a:lstStyle/>
        <a:p>
          <a:pPr>
            <a:buFont typeface="Arial" panose="020B0604020202020204" pitchFamily="34" charset="0"/>
            <a:buChar char="•"/>
          </a:pPr>
          <a:r>
            <a:rPr lang="fr-CA" b="0" i="0" u="none" dirty="0"/>
            <a:t>Évaluation </a:t>
          </a:r>
          <a:r>
            <a:rPr lang="fr-CA" b="1" i="0" u="none" dirty="0"/>
            <a:t>incomplète</a:t>
          </a:r>
          <a:r>
            <a:rPr lang="fr-CA" b="0" i="0" u="none" dirty="0"/>
            <a:t> amenant au dépistage tardif.</a:t>
          </a:r>
        </a:p>
      </dgm:t>
    </dgm:pt>
    <dgm:pt modelId="{8E0F5DD7-7767-5A47-A85D-C32E570EFCAE}" type="parTrans" cxnId="{AB5719F9-7591-D644-A74D-857922E65A71}">
      <dgm:prSet/>
      <dgm:spPr/>
      <dgm:t>
        <a:bodyPr/>
        <a:lstStyle/>
        <a:p>
          <a:endParaRPr lang="fr-CA"/>
        </a:p>
      </dgm:t>
    </dgm:pt>
    <dgm:pt modelId="{187DD811-476A-D34B-8B41-1AD3B4B45C3A}" type="sibTrans" cxnId="{AB5719F9-7591-D644-A74D-857922E65A71}">
      <dgm:prSet/>
      <dgm:spPr/>
      <dgm:t>
        <a:bodyPr/>
        <a:lstStyle/>
        <a:p>
          <a:endParaRPr lang="fr-CA"/>
        </a:p>
      </dgm:t>
    </dgm:pt>
    <dgm:pt modelId="{1879E77E-0CA7-544E-A8F1-22622DBF32B8}">
      <dgm:prSet/>
      <dgm:spPr/>
      <dgm:t>
        <a:bodyPr/>
        <a:lstStyle/>
        <a:p>
          <a:endParaRPr lang="fr-CA" dirty="0"/>
        </a:p>
      </dgm:t>
    </dgm:pt>
    <dgm:pt modelId="{5BBB3C64-8DB6-164D-904C-4EB001258960}" type="parTrans" cxnId="{5D5BC611-1655-AF47-906B-305435F74B78}">
      <dgm:prSet/>
      <dgm:spPr/>
      <dgm:t>
        <a:bodyPr/>
        <a:lstStyle/>
        <a:p>
          <a:endParaRPr lang="fr-CA"/>
        </a:p>
      </dgm:t>
    </dgm:pt>
    <dgm:pt modelId="{F53DB11F-ABE6-6A4A-AC81-B6600FF40141}" type="sibTrans" cxnId="{5D5BC611-1655-AF47-906B-305435F74B78}">
      <dgm:prSet/>
      <dgm:spPr/>
      <dgm:t>
        <a:bodyPr/>
        <a:lstStyle/>
        <a:p>
          <a:endParaRPr lang="fr-CA"/>
        </a:p>
      </dgm:t>
    </dgm:pt>
    <dgm:pt modelId="{1402760A-3451-234E-AE58-708FFF6F54FA}">
      <dgm:prSet/>
      <dgm:spPr/>
      <dgm:t>
        <a:bodyPr/>
        <a:lstStyle/>
        <a:p>
          <a:endParaRPr lang="fr-CA" b="0" dirty="0"/>
        </a:p>
      </dgm:t>
    </dgm:pt>
    <dgm:pt modelId="{42732110-4A7D-F840-8146-E82723FB6285}" type="parTrans" cxnId="{29C84DCE-A110-7947-B596-089DABD984A2}">
      <dgm:prSet/>
      <dgm:spPr/>
      <dgm:t>
        <a:bodyPr/>
        <a:lstStyle/>
        <a:p>
          <a:endParaRPr lang="fr-CA"/>
        </a:p>
      </dgm:t>
    </dgm:pt>
    <dgm:pt modelId="{9409090A-4C69-BA46-8933-FDD9887096EB}" type="sibTrans" cxnId="{29C84DCE-A110-7947-B596-089DABD984A2}">
      <dgm:prSet/>
      <dgm:spPr/>
      <dgm:t>
        <a:bodyPr/>
        <a:lstStyle/>
        <a:p>
          <a:endParaRPr lang="fr-CA"/>
        </a:p>
      </dgm:t>
    </dgm:pt>
    <dgm:pt modelId="{4F7DA9B8-98D8-F044-9E4C-3E8D3BEC701C}">
      <dgm:prSet/>
      <dgm:spPr/>
      <dgm:t>
        <a:bodyPr/>
        <a:lstStyle/>
        <a:p>
          <a:endParaRPr lang="fr-CA" b="0" dirty="0"/>
        </a:p>
      </dgm:t>
    </dgm:pt>
    <dgm:pt modelId="{25A24776-0280-0143-A09A-4778CB89A14B}" type="parTrans" cxnId="{AF9FF836-8F72-E048-9F57-F902264D4BC6}">
      <dgm:prSet/>
      <dgm:spPr/>
      <dgm:t>
        <a:bodyPr/>
        <a:lstStyle/>
        <a:p>
          <a:endParaRPr lang="fr-CA"/>
        </a:p>
      </dgm:t>
    </dgm:pt>
    <dgm:pt modelId="{5DAFBBD7-B065-9643-BAAE-C3570FB6B307}" type="sibTrans" cxnId="{AF9FF836-8F72-E048-9F57-F902264D4BC6}">
      <dgm:prSet/>
      <dgm:spPr/>
      <dgm:t>
        <a:bodyPr/>
        <a:lstStyle/>
        <a:p>
          <a:endParaRPr lang="fr-CA"/>
        </a:p>
      </dgm:t>
    </dgm:pt>
    <dgm:pt modelId="{CBA34FCD-2EA5-9B4F-8119-09627AB2F083}">
      <dgm:prSet/>
      <dgm:spPr/>
      <dgm:t>
        <a:bodyPr/>
        <a:lstStyle/>
        <a:p>
          <a:endParaRPr lang="fr-CA" b="0" dirty="0"/>
        </a:p>
      </dgm:t>
    </dgm:pt>
    <dgm:pt modelId="{4BB60F31-3E18-0449-BA86-EAE9F974BFD9}" type="parTrans" cxnId="{9C863C06-119D-E949-9402-FF70EB2D466B}">
      <dgm:prSet/>
      <dgm:spPr/>
      <dgm:t>
        <a:bodyPr/>
        <a:lstStyle/>
        <a:p>
          <a:endParaRPr lang="fr-CA"/>
        </a:p>
      </dgm:t>
    </dgm:pt>
    <dgm:pt modelId="{A7DECA15-4672-6646-A530-7436FF5AB2DF}" type="sibTrans" cxnId="{9C863C06-119D-E949-9402-FF70EB2D466B}">
      <dgm:prSet/>
      <dgm:spPr/>
      <dgm:t>
        <a:bodyPr/>
        <a:lstStyle/>
        <a:p>
          <a:endParaRPr lang="fr-CA"/>
        </a:p>
      </dgm:t>
    </dgm:pt>
    <dgm:pt modelId="{F8AC0A5E-6340-8043-B6B8-77C76D739D44}">
      <dgm:prSet/>
      <dgm:spPr/>
      <dgm:t>
        <a:bodyPr/>
        <a:lstStyle/>
        <a:p>
          <a:endParaRPr lang="fr-CA" b="0" dirty="0"/>
        </a:p>
      </dgm:t>
    </dgm:pt>
    <dgm:pt modelId="{4CBC9034-C127-5647-9B69-4E6AD0FC9FB7}" type="parTrans" cxnId="{3A4B57FD-ABD5-6945-9C1E-4D23D169C5DD}">
      <dgm:prSet/>
      <dgm:spPr/>
      <dgm:t>
        <a:bodyPr/>
        <a:lstStyle/>
        <a:p>
          <a:endParaRPr lang="fr-CA"/>
        </a:p>
      </dgm:t>
    </dgm:pt>
    <dgm:pt modelId="{DB612BD5-01BA-AE41-AA72-F7B52B40F3B1}" type="sibTrans" cxnId="{3A4B57FD-ABD5-6945-9C1E-4D23D169C5DD}">
      <dgm:prSet/>
      <dgm:spPr/>
      <dgm:t>
        <a:bodyPr/>
        <a:lstStyle/>
        <a:p>
          <a:endParaRPr lang="fr-CA"/>
        </a:p>
      </dgm:t>
    </dgm:pt>
    <dgm:pt modelId="{D6348976-0B0A-A248-BAB4-1D3CD66766AD}">
      <dgm:prSet/>
      <dgm:spPr/>
      <dgm:t>
        <a:bodyPr/>
        <a:lstStyle/>
        <a:p>
          <a:pPr>
            <a:buFont typeface="Arial" panose="020B0604020202020204" pitchFamily="34" charset="0"/>
            <a:buChar char="•"/>
          </a:pPr>
          <a:endParaRPr lang="fr-CA" b="0" i="0" u="none" dirty="0"/>
        </a:p>
      </dgm:t>
    </dgm:pt>
    <dgm:pt modelId="{BDC1486A-46A9-504A-8812-09CEB872D223}" type="parTrans" cxnId="{0940A804-F925-E246-84CB-E742D416256B}">
      <dgm:prSet/>
      <dgm:spPr/>
      <dgm:t>
        <a:bodyPr/>
        <a:lstStyle/>
        <a:p>
          <a:endParaRPr lang="fr-CA"/>
        </a:p>
      </dgm:t>
    </dgm:pt>
    <dgm:pt modelId="{8DFAAA8D-5D11-D844-A433-96C6D4179AA7}" type="sibTrans" cxnId="{0940A804-F925-E246-84CB-E742D416256B}">
      <dgm:prSet/>
      <dgm:spPr/>
      <dgm:t>
        <a:bodyPr/>
        <a:lstStyle/>
        <a:p>
          <a:endParaRPr lang="fr-CA"/>
        </a:p>
      </dgm:t>
    </dgm:pt>
    <dgm:pt modelId="{C322E91B-DDC1-BD4D-8911-3B616F4A8C44}" type="pres">
      <dgm:prSet presAssocID="{F1F9005C-28B9-9A4C-974A-8056482AF557}" presName="Name0" presStyleCnt="0">
        <dgm:presLayoutVars>
          <dgm:dir/>
          <dgm:animLvl val="lvl"/>
          <dgm:resizeHandles val="exact"/>
        </dgm:presLayoutVars>
      </dgm:prSet>
      <dgm:spPr/>
      <dgm:t>
        <a:bodyPr/>
        <a:lstStyle/>
        <a:p>
          <a:endParaRPr lang="fr-CA"/>
        </a:p>
      </dgm:t>
    </dgm:pt>
    <dgm:pt modelId="{86595D2A-D7B0-FD44-9035-53C241C85C68}" type="pres">
      <dgm:prSet presAssocID="{4AD74FD2-BFDA-894C-8F55-1305CA5D6395}" presName="composite" presStyleCnt="0"/>
      <dgm:spPr/>
    </dgm:pt>
    <dgm:pt modelId="{C2EECA58-DCCF-7F48-9E98-F00AF0F4C802}" type="pres">
      <dgm:prSet presAssocID="{4AD74FD2-BFDA-894C-8F55-1305CA5D6395}" presName="parTx" presStyleLbl="alignNode1" presStyleIdx="0" presStyleCnt="1" custScaleY="120384" custLinFactY="-2931" custLinFactNeighborX="-697" custLinFactNeighborY="-100000">
        <dgm:presLayoutVars>
          <dgm:chMax val="0"/>
          <dgm:chPref val="0"/>
          <dgm:bulletEnabled val="1"/>
        </dgm:presLayoutVars>
      </dgm:prSet>
      <dgm:spPr/>
      <dgm:t>
        <a:bodyPr/>
        <a:lstStyle/>
        <a:p>
          <a:endParaRPr lang="fr-CA"/>
        </a:p>
      </dgm:t>
    </dgm:pt>
    <dgm:pt modelId="{AB72E2E5-99C8-6143-A7AB-D347619000D3}" type="pres">
      <dgm:prSet presAssocID="{4AD74FD2-BFDA-894C-8F55-1305CA5D6395}" presName="desTx" presStyleLbl="alignAccFollowNode1" presStyleIdx="0" presStyleCnt="1" custScaleY="109156">
        <dgm:presLayoutVars>
          <dgm:bulletEnabled val="1"/>
        </dgm:presLayoutVars>
      </dgm:prSet>
      <dgm:spPr/>
      <dgm:t>
        <a:bodyPr/>
        <a:lstStyle/>
        <a:p>
          <a:endParaRPr lang="fr-CA"/>
        </a:p>
      </dgm:t>
    </dgm:pt>
  </dgm:ptLst>
  <dgm:cxnLst>
    <dgm:cxn modelId="{3A4B57FD-ABD5-6945-9C1E-4D23D169C5DD}" srcId="{4AD74FD2-BFDA-894C-8F55-1305CA5D6395}" destId="{F8AC0A5E-6340-8043-B6B8-77C76D739D44}" srcOrd="9" destOrd="0" parTransId="{4CBC9034-C127-5647-9B69-4E6AD0FC9FB7}" sibTransId="{DB612BD5-01BA-AE41-AA72-F7B52B40F3B1}"/>
    <dgm:cxn modelId="{2BD476D0-7DF6-F147-85F1-FA6EB22B7E6C}" srcId="{F1F9005C-28B9-9A4C-974A-8056482AF557}" destId="{4AD74FD2-BFDA-894C-8F55-1305CA5D6395}" srcOrd="0" destOrd="0" parTransId="{EA57F762-5CA6-674B-BC05-254A6AEA5A68}" sibTransId="{9D36289C-4B11-064B-A881-26E70140D792}"/>
    <dgm:cxn modelId="{FA48A46C-834D-F041-9DDA-F42782645AF9}" type="presOf" srcId="{1879E77E-0CA7-544E-A8F1-22622DBF32B8}" destId="{AB72E2E5-99C8-6143-A7AB-D347619000D3}" srcOrd="0" destOrd="1" presId="urn:microsoft.com/office/officeart/2005/8/layout/hList1"/>
    <dgm:cxn modelId="{5AAD2CFA-2C98-3E40-A3B3-9A30A3C93335}" type="presOf" srcId="{4F7DA9B8-98D8-F044-9E4C-3E8D3BEC701C}" destId="{AB72E2E5-99C8-6143-A7AB-D347619000D3}" srcOrd="0" destOrd="5" presId="urn:microsoft.com/office/officeart/2005/8/layout/hList1"/>
    <dgm:cxn modelId="{C5D08B7D-83AA-D347-8C6D-44E8497EAA2F}" type="presOf" srcId="{E1A31537-EAB9-544D-9DC6-C20AA2E7781F}" destId="{AB72E2E5-99C8-6143-A7AB-D347619000D3}" srcOrd="0" destOrd="6" presId="urn:microsoft.com/office/officeart/2005/8/layout/hList1"/>
    <dgm:cxn modelId="{29C84DCE-A110-7947-B596-089DABD984A2}" srcId="{4AD74FD2-BFDA-894C-8F55-1305CA5D6395}" destId="{1402760A-3451-234E-AE58-708FFF6F54FA}" srcOrd="3" destOrd="0" parTransId="{42732110-4A7D-F840-8146-E82723FB6285}" sibTransId="{9409090A-4C69-BA46-8933-FDD9887096EB}"/>
    <dgm:cxn modelId="{C0E8777F-3B57-974B-B3F0-9BF5F702A9E9}" type="presOf" srcId="{1402760A-3451-234E-AE58-708FFF6F54FA}" destId="{AB72E2E5-99C8-6143-A7AB-D347619000D3}" srcOrd="0" destOrd="3" presId="urn:microsoft.com/office/officeart/2005/8/layout/hList1"/>
    <dgm:cxn modelId="{C5C7A3D7-096D-DD47-9240-8C647AF2FA83}" type="presOf" srcId="{D6348976-0B0A-A248-BAB4-1D3CD66766AD}" destId="{AB72E2E5-99C8-6143-A7AB-D347619000D3}" srcOrd="0" destOrd="11" presId="urn:microsoft.com/office/officeart/2005/8/layout/hList1"/>
    <dgm:cxn modelId="{1B2124A8-AED6-404E-B17A-122CA807D55B}" type="presOf" srcId="{D11EBA46-87A8-FE4D-BD5A-8FF326C3D520}" destId="{AB72E2E5-99C8-6143-A7AB-D347619000D3}" srcOrd="0" destOrd="12" presId="urn:microsoft.com/office/officeart/2005/8/layout/hList1"/>
    <dgm:cxn modelId="{A7B79D9E-F598-DA47-B0D8-AB0CB3C8CE3E}" type="presOf" srcId="{A9C21EEF-FB6C-2841-B764-61CB3C3EE7AD}" destId="{AB72E2E5-99C8-6143-A7AB-D347619000D3}" srcOrd="0" destOrd="4" presId="urn:microsoft.com/office/officeart/2005/8/layout/hList1"/>
    <dgm:cxn modelId="{5D5BC611-1655-AF47-906B-305435F74B78}" srcId="{4AD74FD2-BFDA-894C-8F55-1305CA5D6395}" destId="{1879E77E-0CA7-544E-A8F1-22622DBF32B8}" srcOrd="1" destOrd="0" parTransId="{5BBB3C64-8DB6-164D-904C-4EB001258960}" sibTransId="{F53DB11F-ABE6-6A4A-AC81-B6600FF40141}"/>
    <dgm:cxn modelId="{49ED6EDB-6A9E-0C4F-B680-4F6F9B80E95D}" type="presOf" srcId="{F8AC0A5E-6340-8043-B6B8-77C76D739D44}" destId="{AB72E2E5-99C8-6143-A7AB-D347619000D3}" srcOrd="0" destOrd="9" presId="urn:microsoft.com/office/officeart/2005/8/layout/hList1"/>
    <dgm:cxn modelId="{2BA952C6-0EB3-3D49-8BD9-F7F6A10675F1}" srcId="{4AD74FD2-BFDA-894C-8F55-1305CA5D6395}" destId="{B8CA6784-798D-7540-A6B7-1E9E52A80700}" srcOrd="10" destOrd="0" parTransId="{9CB4F26C-C972-7B4E-80D8-2B5011365D27}" sibTransId="{79EECEC7-1D90-364D-81C7-4D0BB4B671EA}"/>
    <dgm:cxn modelId="{2E92BF92-ABBD-B54C-B7F0-EBF8533C4E9C}" type="presOf" srcId="{F1F9005C-28B9-9A4C-974A-8056482AF557}" destId="{C322E91B-DDC1-BD4D-8911-3B616F4A8C44}" srcOrd="0" destOrd="0" presId="urn:microsoft.com/office/officeart/2005/8/layout/hList1"/>
    <dgm:cxn modelId="{0940A804-F925-E246-84CB-E742D416256B}" srcId="{4AD74FD2-BFDA-894C-8F55-1305CA5D6395}" destId="{D6348976-0B0A-A248-BAB4-1D3CD66766AD}" srcOrd="11" destOrd="0" parTransId="{BDC1486A-46A9-504A-8812-09CEB872D223}" sibTransId="{8DFAAA8D-5D11-D844-A433-96C6D4179AA7}"/>
    <dgm:cxn modelId="{1C869F4F-F37B-F648-86E9-A0E5889CEDCE}" srcId="{4AD74FD2-BFDA-894C-8F55-1305CA5D6395}" destId="{A3A04718-CB59-AE4D-8D5E-FFF9286E3072}" srcOrd="2" destOrd="0" parTransId="{0414C4EB-9FFC-9740-8B42-B2997D1E8EC8}" sibTransId="{82EEBB5E-474B-804E-9BD3-036761584760}"/>
    <dgm:cxn modelId="{9C863C06-119D-E949-9402-FF70EB2D466B}" srcId="{4AD74FD2-BFDA-894C-8F55-1305CA5D6395}" destId="{CBA34FCD-2EA5-9B4F-8119-09627AB2F083}" srcOrd="7" destOrd="0" parTransId="{4BB60F31-3E18-0449-BA86-EAE9F974BFD9}" sibTransId="{A7DECA15-4672-6646-A530-7436FF5AB2DF}"/>
    <dgm:cxn modelId="{F32C9C33-28CB-7645-AED3-C84E8837864C}" type="presOf" srcId="{B8CA6784-798D-7540-A6B7-1E9E52A80700}" destId="{AB72E2E5-99C8-6143-A7AB-D347619000D3}" srcOrd="0" destOrd="10" presId="urn:microsoft.com/office/officeart/2005/8/layout/hList1"/>
    <dgm:cxn modelId="{4D3941D1-9638-CD42-8180-AA7161AD9EE6}" srcId="{4AD74FD2-BFDA-894C-8F55-1305CA5D6395}" destId="{9023A9F2-69C3-B34D-9806-E76EE8DCC0AD}" srcOrd="8" destOrd="0" parTransId="{28194D8D-C056-D949-94EA-37134CA16371}" sibTransId="{4A4F3BF6-08C5-9F4D-8490-149C8C6804B9}"/>
    <dgm:cxn modelId="{160AE69E-9A18-6F41-9CE6-B59C643C2E98}" type="presOf" srcId="{A3A04718-CB59-AE4D-8D5E-FFF9286E3072}" destId="{AB72E2E5-99C8-6143-A7AB-D347619000D3}" srcOrd="0" destOrd="2" presId="urn:microsoft.com/office/officeart/2005/8/layout/hList1"/>
    <dgm:cxn modelId="{83BA0358-27FA-B748-A549-2971C91A2C15}" srcId="{4AD74FD2-BFDA-894C-8F55-1305CA5D6395}" destId="{E1A31537-EAB9-544D-9DC6-C20AA2E7781F}" srcOrd="6" destOrd="0" parTransId="{B163BF89-2804-9C44-93BD-D91162760227}" sibTransId="{6BF90C7E-0A5E-6A43-8D40-6F297932D4E8}"/>
    <dgm:cxn modelId="{69D21EE3-EF80-9148-9043-8F3A505ABE78}" srcId="{4AD74FD2-BFDA-894C-8F55-1305CA5D6395}" destId="{0E439BE3-6FF2-1F45-BD39-E6DBDE1A9071}" srcOrd="0" destOrd="0" parTransId="{5CEB0A8E-009A-AE47-8BDC-45BE7B4E6ACC}" sibTransId="{64C82C65-B0D5-8646-AEF1-CD4DEEC8442A}"/>
    <dgm:cxn modelId="{AB5719F9-7591-D644-A74D-857922E65A71}" srcId="{4AD74FD2-BFDA-894C-8F55-1305CA5D6395}" destId="{D11EBA46-87A8-FE4D-BD5A-8FF326C3D520}" srcOrd="12" destOrd="0" parTransId="{8E0F5DD7-7767-5A47-A85D-C32E570EFCAE}" sibTransId="{187DD811-476A-D34B-8B41-1AD3B4B45C3A}"/>
    <dgm:cxn modelId="{C78AE9FF-E3D4-5840-B797-3F53D5CFFFC6}" type="presOf" srcId="{CBA34FCD-2EA5-9B4F-8119-09627AB2F083}" destId="{AB72E2E5-99C8-6143-A7AB-D347619000D3}" srcOrd="0" destOrd="7" presId="urn:microsoft.com/office/officeart/2005/8/layout/hList1"/>
    <dgm:cxn modelId="{FB84FE5D-E144-FB46-9684-B3205A82DBFF}" type="presOf" srcId="{9023A9F2-69C3-B34D-9806-E76EE8DCC0AD}" destId="{AB72E2E5-99C8-6143-A7AB-D347619000D3}" srcOrd="0" destOrd="8" presId="urn:microsoft.com/office/officeart/2005/8/layout/hList1"/>
    <dgm:cxn modelId="{564546CE-CF2D-C74E-8652-8A3AEB9BDC4F}" type="presOf" srcId="{4AD74FD2-BFDA-894C-8F55-1305CA5D6395}" destId="{C2EECA58-DCCF-7F48-9E98-F00AF0F4C802}" srcOrd="0" destOrd="0" presId="urn:microsoft.com/office/officeart/2005/8/layout/hList1"/>
    <dgm:cxn modelId="{6DCDFDFF-F333-174E-BAF0-0F25331E910B}" type="presOf" srcId="{0E439BE3-6FF2-1F45-BD39-E6DBDE1A9071}" destId="{AB72E2E5-99C8-6143-A7AB-D347619000D3}" srcOrd="0" destOrd="0" presId="urn:microsoft.com/office/officeart/2005/8/layout/hList1"/>
    <dgm:cxn modelId="{AF9FF836-8F72-E048-9F57-F902264D4BC6}" srcId="{4AD74FD2-BFDA-894C-8F55-1305CA5D6395}" destId="{4F7DA9B8-98D8-F044-9E4C-3E8D3BEC701C}" srcOrd="5" destOrd="0" parTransId="{25A24776-0280-0143-A09A-4778CB89A14B}" sibTransId="{5DAFBBD7-B065-9643-BAAE-C3570FB6B307}"/>
    <dgm:cxn modelId="{3BDDD02E-7610-8A40-BC64-63217BA17A7C}" srcId="{4AD74FD2-BFDA-894C-8F55-1305CA5D6395}" destId="{A9C21EEF-FB6C-2841-B764-61CB3C3EE7AD}" srcOrd="4" destOrd="0" parTransId="{70FA439C-C156-044C-B7A2-28EB898CD1F9}" sibTransId="{A01CBB2F-F3D8-4B43-9738-65663F5B72E0}"/>
    <dgm:cxn modelId="{57B06511-C07E-5541-B571-A4EFE8BBDCCF}" type="presParOf" srcId="{C322E91B-DDC1-BD4D-8911-3B616F4A8C44}" destId="{86595D2A-D7B0-FD44-9035-53C241C85C68}" srcOrd="0" destOrd="0" presId="urn:microsoft.com/office/officeart/2005/8/layout/hList1"/>
    <dgm:cxn modelId="{4EBFBC91-54E6-0A46-BC50-0AF145EF0A30}" type="presParOf" srcId="{86595D2A-D7B0-FD44-9035-53C241C85C68}" destId="{C2EECA58-DCCF-7F48-9E98-F00AF0F4C802}" srcOrd="0" destOrd="0" presId="urn:microsoft.com/office/officeart/2005/8/layout/hList1"/>
    <dgm:cxn modelId="{9A29941B-033C-314E-9373-F4325DBF58F7}" type="presParOf" srcId="{86595D2A-D7B0-FD44-9035-53C241C85C68}" destId="{AB72E2E5-99C8-6143-A7AB-D347619000D3}" srcOrd="1" destOrd="0" presId="urn:microsoft.com/office/officeart/2005/8/layout/h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579AB30-2A53-5741-ADD7-F4BB2DF69A54}" type="doc">
      <dgm:prSet loTypeId="urn:microsoft.com/office/officeart/2005/8/layout/hierarchy3" loCatId="hierarchy" qsTypeId="urn:microsoft.com/office/officeart/2005/8/quickstyle/simple1" qsCatId="simple" csTypeId="urn:microsoft.com/office/officeart/2005/8/colors/accent2_2" csCatId="accent2" phldr="1"/>
      <dgm:spPr/>
      <dgm:t>
        <a:bodyPr/>
        <a:lstStyle/>
        <a:p>
          <a:endParaRPr lang="fr-CA"/>
        </a:p>
      </dgm:t>
    </dgm:pt>
    <dgm:pt modelId="{2456B422-C031-B541-90F6-D713DF161673}">
      <dgm:prSet/>
      <dgm:spPr/>
      <dgm:t>
        <a:bodyPr/>
        <a:lstStyle/>
        <a:p>
          <a:r>
            <a:rPr lang="fr-CA" dirty="0"/>
            <a:t>Le concept de préjugé et des biais raciaux ont été définis dans le </a:t>
          </a:r>
          <a:r>
            <a:rPr lang="fr-CA" b="1" u="sng" dirty="0"/>
            <a:t>premier</a:t>
          </a:r>
          <a:r>
            <a:rPr lang="fr-CA" dirty="0"/>
            <a:t> module. Cette section vise à vous aider à reconnaître vos propres biais raciaux et préjugés, ainsi que ceux communiqués par votre environnement.</a:t>
          </a:r>
        </a:p>
      </dgm:t>
    </dgm:pt>
    <dgm:pt modelId="{9EE71E66-41E1-5645-8537-3A8F1D840960}" type="parTrans" cxnId="{7AB2E1E1-9AD3-1749-BE16-DF7965F4FFDA}">
      <dgm:prSet/>
      <dgm:spPr/>
      <dgm:t>
        <a:bodyPr/>
        <a:lstStyle/>
        <a:p>
          <a:endParaRPr lang="fr-CA"/>
        </a:p>
      </dgm:t>
    </dgm:pt>
    <dgm:pt modelId="{3C3FF162-7B39-9B4C-8360-108F8E49ECFC}" type="sibTrans" cxnId="{7AB2E1E1-9AD3-1749-BE16-DF7965F4FFDA}">
      <dgm:prSet/>
      <dgm:spPr/>
      <dgm:t>
        <a:bodyPr/>
        <a:lstStyle/>
        <a:p>
          <a:endParaRPr lang="fr-CA"/>
        </a:p>
      </dgm:t>
    </dgm:pt>
    <dgm:pt modelId="{EF3BB3D7-3EFF-DA4E-B333-C7A16C6C019D}" type="pres">
      <dgm:prSet presAssocID="{F579AB30-2A53-5741-ADD7-F4BB2DF69A54}" presName="diagram" presStyleCnt="0">
        <dgm:presLayoutVars>
          <dgm:chPref val="1"/>
          <dgm:dir/>
          <dgm:animOne val="branch"/>
          <dgm:animLvl val="lvl"/>
          <dgm:resizeHandles/>
        </dgm:presLayoutVars>
      </dgm:prSet>
      <dgm:spPr/>
      <dgm:t>
        <a:bodyPr/>
        <a:lstStyle/>
        <a:p>
          <a:endParaRPr lang="fr-CA"/>
        </a:p>
      </dgm:t>
    </dgm:pt>
    <dgm:pt modelId="{0B260EC1-D8E7-D047-B3C2-69CA33C25EEC}" type="pres">
      <dgm:prSet presAssocID="{2456B422-C031-B541-90F6-D713DF161673}" presName="root" presStyleCnt="0"/>
      <dgm:spPr/>
    </dgm:pt>
    <dgm:pt modelId="{6C536A0A-43E9-C949-8DE2-6B1E84EC3226}" type="pres">
      <dgm:prSet presAssocID="{2456B422-C031-B541-90F6-D713DF161673}" presName="rootComposite" presStyleCnt="0"/>
      <dgm:spPr/>
    </dgm:pt>
    <dgm:pt modelId="{4EAA74EE-E683-0843-9C50-A5BBD410CC13}" type="pres">
      <dgm:prSet presAssocID="{2456B422-C031-B541-90F6-D713DF161673}" presName="rootText" presStyleLbl="node1" presStyleIdx="0" presStyleCnt="1"/>
      <dgm:spPr/>
      <dgm:t>
        <a:bodyPr/>
        <a:lstStyle/>
        <a:p>
          <a:endParaRPr lang="fr-CA"/>
        </a:p>
      </dgm:t>
    </dgm:pt>
    <dgm:pt modelId="{86E9544B-AEC3-3F48-B044-D30FC9503936}" type="pres">
      <dgm:prSet presAssocID="{2456B422-C031-B541-90F6-D713DF161673}" presName="rootConnector" presStyleLbl="node1" presStyleIdx="0" presStyleCnt="1"/>
      <dgm:spPr/>
      <dgm:t>
        <a:bodyPr/>
        <a:lstStyle/>
        <a:p>
          <a:endParaRPr lang="fr-CA"/>
        </a:p>
      </dgm:t>
    </dgm:pt>
    <dgm:pt modelId="{35E47473-D4AC-FD44-B2D0-315268FA3EE5}" type="pres">
      <dgm:prSet presAssocID="{2456B422-C031-B541-90F6-D713DF161673}" presName="childShape" presStyleCnt="0"/>
      <dgm:spPr/>
    </dgm:pt>
  </dgm:ptLst>
  <dgm:cxnLst>
    <dgm:cxn modelId="{7AB2E1E1-9AD3-1749-BE16-DF7965F4FFDA}" srcId="{F579AB30-2A53-5741-ADD7-F4BB2DF69A54}" destId="{2456B422-C031-B541-90F6-D713DF161673}" srcOrd="0" destOrd="0" parTransId="{9EE71E66-41E1-5645-8537-3A8F1D840960}" sibTransId="{3C3FF162-7B39-9B4C-8360-108F8E49ECFC}"/>
    <dgm:cxn modelId="{D0B92B03-66C9-C648-A7BE-50B14C7D400F}" type="presOf" srcId="{2456B422-C031-B541-90F6-D713DF161673}" destId="{86E9544B-AEC3-3F48-B044-D30FC9503936}" srcOrd="1" destOrd="0" presId="urn:microsoft.com/office/officeart/2005/8/layout/hierarchy3"/>
    <dgm:cxn modelId="{2008F64E-7935-A842-8E9D-196C46FE5C62}" type="presOf" srcId="{2456B422-C031-B541-90F6-D713DF161673}" destId="{4EAA74EE-E683-0843-9C50-A5BBD410CC13}" srcOrd="0" destOrd="0" presId="urn:microsoft.com/office/officeart/2005/8/layout/hierarchy3"/>
    <dgm:cxn modelId="{E0753C24-FBBE-8147-A40D-12B4BDD7DCF3}" type="presOf" srcId="{F579AB30-2A53-5741-ADD7-F4BB2DF69A54}" destId="{EF3BB3D7-3EFF-DA4E-B333-C7A16C6C019D}" srcOrd="0" destOrd="0" presId="urn:microsoft.com/office/officeart/2005/8/layout/hierarchy3"/>
    <dgm:cxn modelId="{C0D5CDFA-E0E7-F847-A2E2-CF03BB5CB84C}" type="presParOf" srcId="{EF3BB3D7-3EFF-DA4E-B333-C7A16C6C019D}" destId="{0B260EC1-D8E7-D047-B3C2-69CA33C25EEC}" srcOrd="0" destOrd="0" presId="urn:microsoft.com/office/officeart/2005/8/layout/hierarchy3"/>
    <dgm:cxn modelId="{8883B7E7-AD06-3647-8DE1-95A0E3C2B03E}" type="presParOf" srcId="{0B260EC1-D8E7-D047-B3C2-69CA33C25EEC}" destId="{6C536A0A-43E9-C949-8DE2-6B1E84EC3226}" srcOrd="0" destOrd="0" presId="urn:microsoft.com/office/officeart/2005/8/layout/hierarchy3"/>
    <dgm:cxn modelId="{93EEEE5C-4C15-7C43-AA7B-CF6BC90CBAEE}" type="presParOf" srcId="{6C536A0A-43E9-C949-8DE2-6B1E84EC3226}" destId="{4EAA74EE-E683-0843-9C50-A5BBD410CC13}" srcOrd="0" destOrd="0" presId="urn:microsoft.com/office/officeart/2005/8/layout/hierarchy3"/>
    <dgm:cxn modelId="{AADDCB7A-42F8-3548-B171-3D0745515C20}" type="presParOf" srcId="{6C536A0A-43E9-C949-8DE2-6B1E84EC3226}" destId="{86E9544B-AEC3-3F48-B044-D30FC9503936}" srcOrd="1" destOrd="0" presId="urn:microsoft.com/office/officeart/2005/8/layout/hierarchy3"/>
    <dgm:cxn modelId="{214EF4B1-08E7-574A-967A-055ED93F45F6}" type="presParOf" srcId="{0B260EC1-D8E7-D047-B3C2-69CA33C25EEC}" destId="{35E47473-D4AC-FD44-B2D0-315268FA3EE5}" srcOrd="1" destOrd="0" presId="urn:microsoft.com/office/officeart/2005/8/layout/hierarchy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A964886-1EC5-0C4D-B785-65F88FBA5C9A}" type="doc">
      <dgm:prSet loTypeId="urn:microsoft.com/office/officeart/2005/8/layout/cycle2" loCatId="cycle" qsTypeId="urn:microsoft.com/office/officeart/2005/8/quickstyle/3d5" qsCatId="3D" csTypeId="urn:microsoft.com/office/officeart/2005/8/colors/colorful1" csCatId="colorful" phldr="1"/>
      <dgm:spPr/>
      <dgm:t>
        <a:bodyPr/>
        <a:lstStyle/>
        <a:p>
          <a:endParaRPr lang="fr-CA"/>
        </a:p>
      </dgm:t>
    </dgm:pt>
    <dgm:pt modelId="{9B235A85-923C-484E-B95F-7B4999FB1C08}">
      <dgm:prSet/>
      <dgm:spPr/>
      <dgm:t>
        <a:bodyPr/>
        <a:lstStyle/>
        <a:p>
          <a:r>
            <a:rPr lang="fr-CA" dirty="0"/>
            <a:t>  Avoir un sentiment de danger immédiat en présence de personnes de certains groupes (par exemple, une femme qui tient sa bourse fermement quand elle croise un homme noir dans la rue ou encore, une personne qui s’inquiète de la sûreté de sa famille quand il croise une femme voilée à l’aéroport)</a:t>
          </a:r>
        </a:p>
      </dgm:t>
    </dgm:pt>
    <dgm:pt modelId="{E0741CF3-F06F-A94F-BDB4-9F30934674A4}" type="parTrans" cxnId="{E60600B5-ACFF-E743-956D-BAEB1A1F2C73}">
      <dgm:prSet/>
      <dgm:spPr/>
      <dgm:t>
        <a:bodyPr/>
        <a:lstStyle/>
        <a:p>
          <a:endParaRPr lang="fr-CA"/>
        </a:p>
      </dgm:t>
    </dgm:pt>
    <dgm:pt modelId="{7F4669C3-7A12-7F45-B097-D1C8FDD71387}" type="sibTrans" cxnId="{E60600B5-ACFF-E743-956D-BAEB1A1F2C73}">
      <dgm:prSet/>
      <dgm:spPr/>
      <dgm:t>
        <a:bodyPr/>
        <a:lstStyle/>
        <a:p>
          <a:endParaRPr lang="fr-CA"/>
        </a:p>
      </dgm:t>
    </dgm:pt>
    <dgm:pt modelId="{0EB7FDCC-AC39-5D40-813B-8EFDCE108BD2}">
      <dgm:prSet/>
      <dgm:spPr/>
      <dgm:t>
        <a:bodyPr/>
        <a:lstStyle/>
        <a:p>
          <a:r>
            <a:rPr lang="fr-CA" dirty="0"/>
            <a:t>  Avoir une préférence pour les garderies où les </a:t>
          </a:r>
          <a:r>
            <a:rPr lang="fr-CA" dirty="0" err="1"/>
            <a:t>gardien.ne.s</a:t>
          </a:r>
          <a:r>
            <a:rPr lang="fr-CA" dirty="0"/>
            <a:t> sont majoritairement </a:t>
          </a:r>
          <a:r>
            <a:rPr lang="fr-CA" dirty="0" err="1"/>
            <a:t>blanc.he.s</a:t>
          </a:r>
          <a:r>
            <a:rPr lang="fr-CA" dirty="0"/>
            <a:t>.</a:t>
          </a:r>
        </a:p>
      </dgm:t>
    </dgm:pt>
    <dgm:pt modelId="{A9015800-7B35-3743-B57E-9E607A2DDA0B}" type="parTrans" cxnId="{CA02858D-4244-E248-BF9A-CBB6970F25C8}">
      <dgm:prSet/>
      <dgm:spPr/>
      <dgm:t>
        <a:bodyPr/>
        <a:lstStyle/>
        <a:p>
          <a:endParaRPr lang="fr-CA"/>
        </a:p>
      </dgm:t>
    </dgm:pt>
    <dgm:pt modelId="{2DDC069F-7505-4741-B0EF-576AE2E030B8}" type="sibTrans" cxnId="{CA02858D-4244-E248-BF9A-CBB6970F25C8}">
      <dgm:prSet/>
      <dgm:spPr/>
      <dgm:t>
        <a:bodyPr/>
        <a:lstStyle/>
        <a:p>
          <a:endParaRPr lang="fr-CA"/>
        </a:p>
      </dgm:t>
    </dgm:pt>
    <dgm:pt modelId="{C0B56FC3-A76C-2C4C-8BD1-0CA77B1F192B}">
      <dgm:prSet/>
      <dgm:spPr/>
      <dgm:t>
        <a:bodyPr/>
        <a:lstStyle/>
        <a:p>
          <a:r>
            <a:rPr lang="fr-CA" dirty="0"/>
            <a:t>  Faire des assomptions d’intelligence d’une personne basée sur son niveau de langue (c’est-à-dire, langue parlée par la majorité).</a:t>
          </a:r>
        </a:p>
      </dgm:t>
    </dgm:pt>
    <dgm:pt modelId="{4790EA13-CDD1-8549-89C2-492885CDF53E}" type="sibTrans" cxnId="{317B68EA-FFD3-E643-8F93-3C1EB3735F9D}">
      <dgm:prSet/>
      <dgm:spPr/>
      <dgm:t>
        <a:bodyPr/>
        <a:lstStyle/>
        <a:p>
          <a:endParaRPr lang="fr-CA"/>
        </a:p>
      </dgm:t>
    </dgm:pt>
    <dgm:pt modelId="{7B692173-F44F-1544-8200-E95CAACD3542}" type="parTrans" cxnId="{317B68EA-FFD3-E643-8F93-3C1EB3735F9D}">
      <dgm:prSet/>
      <dgm:spPr/>
      <dgm:t>
        <a:bodyPr/>
        <a:lstStyle/>
        <a:p>
          <a:endParaRPr lang="fr-CA"/>
        </a:p>
      </dgm:t>
    </dgm:pt>
    <dgm:pt modelId="{90A8882A-7ED3-2343-8CF2-526579FA5518}" type="pres">
      <dgm:prSet presAssocID="{8A964886-1EC5-0C4D-B785-65F88FBA5C9A}" presName="cycle" presStyleCnt="0">
        <dgm:presLayoutVars>
          <dgm:dir val="rev"/>
          <dgm:resizeHandles val="exact"/>
        </dgm:presLayoutVars>
      </dgm:prSet>
      <dgm:spPr/>
      <dgm:t>
        <a:bodyPr/>
        <a:lstStyle/>
        <a:p>
          <a:endParaRPr lang="fr-CA"/>
        </a:p>
      </dgm:t>
    </dgm:pt>
    <dgm:pt modelId="{97E99DAD-9534-0041-824A-92E2B476D3CC}" type="pres">
      <dgm:prSet presAssocID="{9B235A85-923C-484E-B95F-7B4999FB1C08}" presName="node" presStyleLbl="node1" presStyleIdx="0" presStyleCnt="3">
        <dgm:presLayoutVars>
          <dgm:bulletEnabled val="1"/>
        </dgm:presLayoutVars>
      </dgm:prSet>
      <dgm:spPr/>
      <dgm:t>
        <a:bodyPr/>
        <a:lstStyle/>
        <a:p>
          <a:endParaRPr lang="fr-CA"/>
        </a:p>
      </dgm:t>
    </dgm:pt>
    <dgm:pt modelId="{0D1DB157-2CCE-5648-8EE6-62A523D0D488}" type="pres">
      <dgm:prSet presAssocID="{7F4669C3-7A12-7F45-B097-D1C8FDD71387}" presName="sibTrans" presStyleLbl="sibTrans2D1" presStyleIdx="0" presStyleCnt="3"/>
      <dgm:spPr/>
      <dgm:t>
        <a:bodyPr/>
        <a:lstStyle/>
        <a:p>
          <a:endParaRPr lang="fr-CA"/>
        </a:p>
      </dgm:t>
    </dgm:pt>
    <dgm:pt modelId="{C7C2A719-2360-5D44-A9F3-40532BE90C41}" type="pres">
      <dgm:prSet presAssocID="{7F4669C3-7A12-7F45-B097-D1C8FDD71387}" presName="connectorText" presStyleLbl="sibTrans2D1" presStyleIdx="0" presStyleCnt="3"/>
      <dgm:spPr/>
      <dgm:t>
        <a:bodyPr/>
        <a:lstStyle/>
        <a:p>
          <a:endParaRPr lang="fr-CA"/>
        </a:p>
      </dgm:t>
    </dgm:pt>
    <dgm:pt modelId="{BC3A1968-563D-494C-8656-F9E1EA8CF83D}" type="pres">
      <dgm:prSet presAssocID="{C0B56FC3-A76C-2C4C-8BD1-0CA77B1F192B}" presName="node" presStyleLbl="node1" presStyleIdx="1" presStyleCnt="3">
        <dgm:presLayoutVars>
          <dgm:bulletEnabled val="1"/>
        </dgm:presLayoutVars>
      </dgm:prSet>
      <dgm:spPr/>
      <dgm:t>
        <a:bodyPr/>
        <a:lstStyle/>
        <a:p>
          <a:endParaRPr lang="fr-CA"/>
        </a:p>
      </dgm:t>
    </dgm:pt>
    <dgm:pt modelId="{DC73AF4C-681A-B941-A4F5-CB67D04D7BDD}" type="pres">
      <dgm:prSet presAssocID="{4790EA13-CDD1-8549-89C2-492885CDF53E}" presName="sibTrans" presStyleLbl="sibTrans2D1" presStyleIdx="1" presStyleCnt="3"/>
      <dgm:spPr/>
      <dgm:t>
        <a:bodyPr/>
        <a:lstStyle/>
        <a:p>
          <a:endParaRPr lang="fr-CA"/>
        </a:p>
      </dgm:t>
    </dgm:pt>
    <dgm:pt modelId="{80E40272-4CCE-C34E-8BD1-941E3C850060}" type="pres">
      <dgm:prSet presAssocID="{4790EA13-CDD1-8549-89C2-492885CDF53E}" presName="connectorText" presStyleLbl="sibTrans2D1" presStyleIdx="1" presStyleCnt="3"/>
      <dgm:spPr/>
      <dgm:t>
        <a:bodyPr/>
        <a:lstStyle/>
        <a:p>
          <a:endParaRPr lang="fr-CA"/>
        </a:p>
      </dgm:t>
    </dgm:pt>
    <dgm:pt modelId="{F9F99D9E-36CD-6244-B3BD-352532A9C061}" type="pres">
      <dgm:prSet presAssocID="{0EB7FDCC-AC39-5D40-813B-8EFDCE108BD2}" presName="node" presStyleLbl="node1" presStyleIdx="2" presStyleCnt="3">
        <dgm:presLayoutVars>
          <dgm:bulletEnabled val="1"/>
        </dgm:presLayoutVars>
      </dgm:prSet>
      <dgm:spPr/>
      <dgm:t>
        <a:bodyPr/>
        <a:lstStyle/>
        <a:p>
          <a:endParaRPr lang="fr-CA"/>
        </a:p>
      </dgm:t>
    </dgm:pt>
    <dgm:pt modelId="{1358E071-E428-6841-BF63-436625E2D129}" type="pres">
      <dgm:prSet presAssocID="{2DDC069F-7505-4741-B0EF-576AE2E030B8}" presName="sibTrans" presStyleLbl="sibTrans2D1" presStyleIdx="2" presStyleCnt="3"/>
      <dgm:spPr/>
      <dgm:t>
        <a:bodyPr/>
        <a:lstStyle/>
        <a:p>
          <a:endParaRPr lang="fr-CA"/>
        </a:p>
      </dgm:t>
    </dgm:pt>
    <dgm:pt modelId="{DC8E0555-EEEF-F143-81FC-F74D41D4185C}" type="pres">
      <dgm:prSet presAssocID="{2DDC069F-7505-4741-B0EF-576AE2E030B8}" presName="connectorText" presStyleLbl="sibTrans2D1" presStyleIdx="2" presStyleCnt="3"/>
      <dgm:spPr/>
      <dgm:t>
        <a:bodyPr/>
        <a:lstStyle/>
        <a:p>
          <a:endParaRPr lang="fr-CA"/>
        </a:p>
      </dgm:t>
    </dgm:pt>
  </dgm:ptLst>
  <dgm:cxnLst>
    <dgm:cxn modelId="{E60600B5-ACFF-E743-956D-BAEB1A1F2C73}" srcId="{8A964886-1EC5-0C4D-B785-65F88FBA5C9A}" destId="{9B235A85-923C-484E-B95F-7B4999FB1C08}" srcOrd="0" destOrd="0" parTransId="{E0741CF3-F06F-A94F-BDB4-9F30934674A4}" sibTransId="{7F4669C3-7A12-7F45-B097-D1C8FDD71387}"/>
    <dgm:cxn modelId="{D69057BC-74C9-C748-BBB4-51B4572A6EAF}" type="presOf" srcId="{9B235A85-923C-484E-B95F-7B4999FB1C08}" destId="{97E99DAD-9534-0041-824A-92E2B476D3CC}" srcOrd="0" destOrd="0" presId="urn:microsoft.com/office/officeart/2005/8/layout/cycle2"/>
    <dgm:cxn modelId="{8FFBB686-BDBD-5E41-A8B8-318B77A18FCB}" type="presOf" srcId="{2DDC069F-7505-4741-B0EF-576AE2E030B8}" destId="{DC8E0555-EEEF-F143-81FC-F74D41D4185C}" srcOrd="1" destOrd="0" presId="urn:microsoft.com/office/officeart/2005/8/layout/cycle2"/>
    <dgm:cxn modelId="{2B6408CA-2FF0-EB45-A982-9A9C85C537A3}" type="presOf" srcId="{8A964886-1EC5-0C4D-B785-65F88FBA5C9A}" destId="{90A8882A-7ED3-2343-8CF2-526579FA5518}" srcOrd="0" destOrd="0" presId="urn:microsoft.com/office/officeart/2005/8/layout/cycle2"/>
    <dgm:cxn modelId="{229BC378-3501-A545-8161-7FF24F532AC4}" type="presOf" srcId="{4790EA13-CDD1-8549-89C2-492885CDF53E}" destId="{DC73AF4C-681A-B941-A4F5-CB67D04D7BDD}" srcOrd="0" destOrd="0" presId="urn:microsoft.com/office/officeart/2005/8/layout/cycle2"/>
    <dgm:cxn modelId="{BA070009-ABE3-2B43-986E-7F983AF87DB3}" type="presOf" srcId="{0EB7FDCC-AC39-5D40-813B-8EFDCE108BD2}" destId="{F9F99D9E-36CD-6244-B3BD-352532A9C061}" srcOrd="0" destOrd="0" presId="urn:microsoft.com/office/officeart/2005/8/layout/cycle2"/>
    <dgm:cxn modelId="{AD31DAC2-5639-C246-BB41-3DA4B2A9FEB8}" type="presOf" srcId="{C0B56FC3-A76C-2C4C-8BD1-0CA77B1F192B}" destId="{BC3A1968-563D-494C-8656-F9E1EA8CF83D}" srcOrd="0" destOrd="0" presId="urn:microsoft.com/office/officeart/2005/8/layout/cycle2"/>
    <dgm:cxn modelId="{85D7A70B-3BDC-BE4B-9DA7-317B2D34C2AF}" type="presOf" srcId="{2DDC069F-7505-4741-B0EF-576AE2E030B8}" destId="{1358E071-E428-6841-BF63-436625E2D129}" srcOrd="0" destOrd="0" presId="urn:microsoft.com/office/officeart/2005/8/layout/cycle2"/>
    <dgm:cxn modelId="{0CCF9720-981C-3D4F-B932-E9725E1C2306}" type="presOf" srcId="{4790EA13-CDD1-8549-89C2-492885CDF53E}" destId="{80E40272-4CCE-C34E-8BD1-941E3C850060}" srcOrd="1" destOrd="0" presId="urn:microsoft.com/office/officeart/2005/8/layout/cycle2"/>
    <dgm:cxn modelId="{57D712FC-20F7-7148-8CD0-74D852C32938}" type="presOf" srcId="{7F4669C3-7A12-7F45-B097-D1C8FDD71387}" destId="{0D1DB157-2CCE-5648-8EE6-62A523D0D488}" srcOrd="0" destOrd="0" presId="urn:microsoft.com/office/officeart/2005/8/layout/cycle2"/>
    <dgm:cxn modelId="{317B68EA-FFD3-E643-8F93-3C1EB3735F9D}" srcId="{8A964886-1EC5-0C4D-B785-65F88FBA5C9A}" destId="{C0B56FC3-A76C-2C4C-8BD1-0CA77B1F192B}" srcOrd="1" destOrd="0" parTransId="{7B692173-F44F-1544-8200-E95CAACD3542}" sibTransId="{4790EA13-CDD1-8549-89C2-492885CDF53E}"/>
    <dgm:cxn modelId="{14CE835C-0E41-7445-BC49-367F0739C670}" type="presOf" srcId="{7F4669C3-7A12-7F45-B097-D1C8FDD71387}" destId="{C7C2A719-2360-5D44-A9F3-40532BE90C41}" srcOrd="1" destOrd="0" presId="urn:microsoft.com/office/officeart/2005/8/layout/cycle2"/>
    <dgm:cxn modelId="{CA02858D-4244-E248-BF9A-CBB6970F25C8}" srcId="{8A964886-1EC5-0C4D-B785-65F88FBA5C9A}" destId="{0EB7FDCC-AC39-5D40-813B-8EFDCE108BD2}" srcOrd="2" destOrd="0" parTransId="{A9015800-7B35-3743-B57E-9E607A2DDA0B}" sibTransId="{2DDC069F-7505-4741-B0EF-576AE2E030B8}"/>
    <dgm:cxn modelId="{2E8681C1-8324-4741-AE70-047D0B84A60D}" type="presParOf" srcId="{90A8882A-7ED3-2343-8CF2-526579FA5518}" destId="{97E99DAD-9534-0041-824A-92E2B476D3CC}" srcOrd="0" destOrd="0" presId="urn:microsoft.com/office/officeart/2005/8/layout/cycle2"/>
    <dgm:cxn modelId="{336C010D-957B-4840-BA81-9D3D35B22197}" type="presParOf" srcId="{90A8882A-7ED3-2343-8CF2-526579FA5518}" destId="{0D1DB157-2CCE-5648-8EE6-62A523D0D488}" srcOrd="1" destOrd="0" presId="urn:microsoft.com/office/officeart/2005/8/layout/cycle2"/>
    <dgm:cxn modelId="{F955B8C0-8427-5840-9443-1C005D328503}" type="presParOf" srcId="{0D1DB157-2CCE-5648-8EE6-62A523D0D488}" destId="{C7C2A719-2360-5D44-A9F3-40532BE90C41}" srcOrd="0" destOrd="0" presId="urn:microsoft.com/office/officeart/2005/8/layout/cycle2"/>
    <dgm:cxn modelId="{C2905EC5-BA91-2D4A-8506-5A6E22370709}" type="presParOf" srcId="{90A8882A-7ED3-2343-8CF2-526579FA5518}" destId="{BC3A1968-563D-494C-8656-F9E1EA8CF83D}" srcOrd="2" destOrd="0" presId="urn:microsoft.com/office/officeart/2005/8/layout/cycle2"/>
    <dgm:cxn modelId="{16DABC4C-F3F8-0146-81ED-874A966EDC96}" type="presParOf" srcId="{90A8882A-7ED3-2343-8CF2-526579FA5518}" destId="{DC73AF4C-681A-B941-A4F5-CB67D04D7BDD}" srcOrd="3" destOrd="0" presId="urn:microsoft.com/office/officeart/2005/8/layout/cycle2"/>
    <dgm:cxn modelId="{46C194D4-DC16-E946-B97D-BBEDB7C94219}" type="presParOf" srcId="{DC73AF4C-681A-B941-A4F5-CB67D04D7BDD}" destId="{80E40272-4CCE-C34E-8BD1-941E3C850060}" srcOrd="0" destOrd="0" presId="urn:microsoft.com/office/officeart/2005/8/layout/cycle2"/>
    <dgm:cxn modelId="{8DAAB8FC-531A-C040-A14D-8FCB4F2D0F06}" type="presParOf" srcId="{90A8882A-7ED3-2343-8CF2-526579FA5518}" destId="{F9F99D9E-36CD-6244-B3BD-352532A9C061}" srcOrd="4" destOrd="0" presId="urn:microsoft.com/office/officeart/2005/8/layout/cycle2"/>
    <dgm:cxn modelId="{5403C370-40F8-944D-85FE-5EF42F608CFC}" type="presParOf" srcId="{90A8882A-7ED3-2343-8CF2-526579FA5518}" destId="{1358E071-E428-6841-BF63-436625E2D129}" srcOrd="5" destOrd="0" presId="urn:microsoft.com/office/officeart/2005/8/layout/cycle2"/>
    <dgm:cxn modelId="{A6184C8F-EB97-4543-AE53-B9FBE0E43511}" type="presParOf" srcId="{1358E071-E428-6841-BF63-436625E2D129}" destId="{DC8E0555-EEEF-F143-81FC-F74D41D4185C}" srcOrd="0" destOrd="0" presId="urn:microsoft.com/office/officeart/2005/8/layout/cycle2"/>
  </dgm:cxnLst>
  <dgm:bg/>
  <dgm:whole/>
  <dgm:extLst>
    <a:ext uri="http://schemas.microsoft.com/office/drawing/2008/diagram">
      <dsp:dataModelExt xmlns:dsp="http://schemas.microsoft.com/office/drawing/2008/diagram" relId="rId10" minVer="http://schemas.openxmlformats.org/drawingml/2006/diagram"/>
    </a:ext>
    <a:ext uri="{C62137D5-CB1D-491B-B009-E17868A290BF}">
      <dgm14:recolorImg xmlns:dgm14="http://schemas.microsoft.com/office/drawing/2010/diagram" val="1"/>
    </a:ext>
  </dgm:extLst>
</dgm:dataModel>
</file>

<file path=ppt/diagrams/data13.xml><?xml version="1.0" encoding="utf-8"?>
<dgm:dataModel xmlns:dgm="http://schemas.openxmlformats.org/drawingml/2006/diagram" xmlns:a="http://schemas.openxmlformats.org/drawingml/2006/main">
  <dgm:ptLst>
    <dgm:pt modelId="{A45DFD16-3DD3-DD4A-A1DC-10199F0AFE2D}" type="doc">
      <dgm:prSet loTypeId="urn:microsoft.com/office/officeart/2005/8/layout/pyramid2" loCatId="pyramid" qsTypeId="urn:microsoft.com/office/officeart/2005/8/quickstyle/simple1" qsCatId="simple" csTypeId="urn:microsoft.com/office/officeart/2005/8/colors/colorful1" csCatId="colorful" phldr="1"/>
      <dgm:spPr/>
      <dgm:t>
        <a:bodyPr/>
        <a:lstStyle/>
        <a:p>
          <a:endParaRPr lang="fr-CA"/>
        </a:p>
      </dgm:t>
    </dgm:pt>
    <dgm:pt modelId="{011E3FBD-79EC-A04B-8A22-A7F5644B5FA4}">
      <dgm:prSet/>
      <dgm:spPr/>
      <dgm:t>
        <a:bodyPr/>
        <a:lstStyle/>
        <a:p>
          <a:r>
            <a:rPr lang="fr-CA" dirty="0"/>
            <a:t>Un énoncé d’objectifs (incluant un modèle antiraciste de changement social) et une politique globale de lutte contre le racisme</a:t>
          </a:r>
        </a:p>
      </dgm:t>
    </dgm:pt>
    <dgm:pt modelId="{851E8340-E244-154C-A773-06296CBABC4A}" type="parTrans" cxnId="{FC5099D1-BAD2-3A41-9A86-58EB663F811D}">
      <dgm:prSet/>
      <dgm:spPr/>
      <dgm:t>
        <a:bodyPr/>
        <a:lstStyle/>
        <a:p>
          <a:endParaRPr lang="fr-CA"/>
        </a:p>
      </dgm:t>
    </dgm:pt>
    <dgm:pt modelId="{64C81054-E25A-4F49-ADAC-1070DE45F747}" type="sibTrans" cxnId="{FC5099D1-BAD2-3A41-9A86-58EB663F811D}">
      <dgm:prSet/>
      <dgm:spPr/>
      <dgm:t>
        <a:bodyPr/>
        <a:lstStyle/>
        <a:p>
          <a:endParaRPr lang="fr-CA"/>
        </a:p>
      </dgm:t>
    </dgm:pt>
    <dgm:pt modelId="{AA0EE84F-F13C-134C-92CB-651F9E7EC6E2}">
      <dgm:prSet/>
      <dgm:spPr/>
      <dgm:t>
        <a:bodyPr/>
        <a:lstStyle/>
        <a:p>
          <a:r>
            <a:rPr lang="fr-CA" dirty="0"/>
            <a:t> Une surveillance proactive continue</a:t>
          </a:r>
        </a:p>
      </dgm:t>
    </dgm:pt>
    <dgm:pt modelId="{4DC715CC-A61D-9943-88AF-F8640F61B666}" type="parTrans" cxnId="{C38490EC-7FC8-744A-A415-05C16880FC69}">
      <dgm:prSet/>
      <dgm:spPr/>
      <dgm:t>
        <a:bodyPr/>
        <a:lstStyle/>
        <a:p>
          <a:endParaRPr lang="fr-CA"/>
        </a:p>
      </dgm:t>
    </dgm:pt>
    <dgm:pt modelId="{D1CC6C2D-8EF3-D04A-9EE9-2C28B4F17264}" type="sibTrans" cxnId="{C38490EC-7FC8-744A-A415-05C16880FC69}">
      <dgm:prSet/>
      <dgm:spPr/>
      <dgm:t>
        <a:bodyPr/>
        <a:lstStyle/>
        <a:p>
          <a:endParaRPr lang="fr-CA"/>
        </a:p>
      </dgm:t>
    </dgm:pt>
    <dgm:pt modelId="{6051EA2B-EB1A-364C-9243-3A6A2D43314A}">
      <dgm:prSet/>
      <dgm:spPr/>
      <dgm:t>
        <a:bodyPr/>
        <a:lstStyle/>
        <a:p>
          <a:r>
            <a:rPr lang="fr-CA" dirty="0"/>
            <a:t>Des stratégies de mise en œuvre</a:t>
          </a:r>
        </a:p>
      </dgm:t>
    </dgm:pt>
    <dgm:pt modelId="{28B0531A-7EDB-9B48-B1E6-E4C2BB873B25}" type="parTrans" cxnId="{2B35A9E1-F660-F64B-B947-991D1CE66FD8}">
      <dgm:prSet/>
      <dgm:spPr/>
      <dgm:t>
        <a:bodyPr/>
        <a:lstStyle/>
        <a:p>
          <a:endParaRPr lang="fr-CA"/>
        </a:p>
      </dgm:t>
    </dgm:pt>
    <dgm:pt modelId="{445AB102-B5F8-434F-A42C-EA384CD81B81}" type="sibTrans" cxnId="{2B35A9E1-F660-F64B-B947-991D1CE66FD8}">
      <dgm:prSet/>
      <dgm:spPr/>
      <dgm:t>
        <a:bodyPr/>
        <a:lstStyle/>
        <a:p>
          <a:endParaRPr lang="fr-CA"/>
        </a:p>
      </dgm:t>
    </dgm:pt>
    <dgm:pt modelId="{466FF1E9-3948-6D4F-AA55-84FDFB92E983}">
      <dgm:prSet/>
      <dgm:spPr/>
      <dgm:t>
        <a:bodyPr/>
        <a:lstStyle/>
        <a:p>
          <a:r>
            <a:rPr lang="fr-CA" dirty="0"/>
            <a:t>Une évaluation</a:t>
          </a:r>
        </a:p>
      </dgm:t>
    </dgm:pt>
    <dgm:pt modelId="{51E14D2B-32E5-1C43-9A28-F990446BDBC7}" type="parTrans" cxnId="{F51B1A67-F97A-6E4F-A8B2-FFB432B78848}">
      <dgm:prSet/>
      <dgm:spPr/>
      <dgm:t>
        <a:bodyPr/>
        <a:lstStyle/>
        <a:p>
          <a:endParaRPr lang="fr-CA"/>
        </a:p>
      </dgm:t>
    </dgm:pt>
    <dgm:pt modelId="{8E371F55-73F7-944E-9B0B-264243F20DE3}" type="sibTrans" cxnId="{F51B1A67-F97A-6E4F-A8B2-FFB432B78848}">
      <dgm:prSet/>
      <dgm:spPr/>
      <dgm:t>
        <a:bodyPr/>
        <a:lstStyle/>
        <a:p>
          <a:endParaRPr lang="fr-CA"/>
        </a:p>
      </dgm:t>
    </dgm:pt>
    <dgm:pt modelId="{DA8046EE-ADF5-6B4D-80EE-DDB1FBBDEDEF}" type="pres">
      <dgm:prSet presAssocID="{A45DFD16-3DD3-DD4A-A1DC-10199F0AFE2D}" presName="compositeShape" presStyleCnt="0">
        <dgm:presLayoutVars>
          <dgm:dir/>
          <dgm:resizeHandles/>
        </dgm:presLayoutVars>
      </dgm:prSet>
      <dgm:spPr/>
      <dgm:t>
        <a:bodyPr/>
        <a:lstStyle/>
        <a:p>
          <a:endParaRPr lang="fr-CA"/>
        </a:p>
      </dgm:t>
    </dgm:pt>
    <dgm:pt modelId="{DC15C0C2-2329-0242-A433-4C2169426C8D}" type="pres">
      <dgm:prSet presAssocID="{A45DFD16-3DD3-DD4A-A1DC-10199F0AFE2D}" presName="pyramid" presStyleLbl="node1" presStyleIdx="0" presStyleCnt="1" custLinFactNeighborX="-274" custLinFactNeighborY="5681"/>
      <dgm:spPr/>
    </dgm:pt>
    <dgm:pt modelId="{FBC67C2D-1229-764A-9FD7-6BAD965F8DB0}" type="pres">
      <dgm:prSet presAssocID="{A45DFD16-3DD3-DD4A-A1DC-10199F0AFE2D}" presName="theList" presStyleCnt="0"/>
      <dgm:spPr/>
    </dgm:pt>
    <dgm:pt modelId="{9A4A41EC-5CC3-6C40-B9B7-37BF81A2C9BF}" type="pres">
      <dgm:prSet presAssocID="{011E3FBD-79EC-A04B-8A22-A7F5644B5FA4}" presName="aNode" presStyleLbl="fgAcc1" presStyleIdx="0" presStyleCnt="4" custLinFactX="-8194" custLinFactY="18150" custLinFactNeighborX="-100000" custLinFactNeighborY="100000">
        <dgm:presLayoutVars>
          <dgm:bulletEnabled val="1"/>
        </dgm:presLayoutVars>
      </dgm:prSet>
      <dgm:spPr/>
      <dgm:t>
        <a:bodyPr/>
        <a:lstStyle/>
        <a:p>
          <a:endParaRPr lang="fr-CA"/>
        </a:p>
      </dgm:t>
    </dgm:pt>
    <dgm:pt modelId="{8290A4E0-81E7-3B48-AC9E-861E442A2D08}" type="pres">
      <dgm:prSet presAssocID="{011E3FBD-79EC-A04B-8A22-A7F5644B5FA4}" presName="aSpace" presStyleCnt="0"/>
      <dgm:spPr/>
    </dgm:pt>
    <dgm:pt modelId="{30493656-9F5E-F34F-9EDF-9AE04B1FD703}" type="pres">
      <dgm:prSet presAssocID="{AA0EE84F-F13C-134C-92CB-651F9E7EC6E2}" presName="aNode" presStyleLbl="fgAcc1" presStyleIdx="1" presStyleCnt="4" custLinFactY="21236" custLinFactNeighborX="-89960" custLinFactNeighborY="100000">
        <dgm:presLayoutVars>
          <dgm:bulletEnabled val="1"/>
        </dgm:presLayoutVars>
      </dgm:prSet>
      <dgm:spPr/>
      <dgm:t>
        <a:bodyPr/>
        <a:lstStyle/>
        <a:p>
          <a:endParaRPr lang="fr-CA"/>
        </a:p>
      </dgm:t>
    </dgm:pt>
    <dgm:pt modelId="{77D49788-87E1-694B-9552-6625F96DB9BB}" type="pres">
      <dgm:prSet presAssocID="{AA0EE84F-F13C-134C-92CB-651F9E7EC6E2}" presName="aSpace" presStyleCnt="0"/>
      <dgm:spPr/>
    </dgm:pt>
    <dgm:pt modelId="{E2D4AB41-3FCC-BC47-9511-C30E27CA63C5}" type="pres">
      <dgm:prSet presAssocID="{6051EA2B-EB1A-364C-9243-3A6A2D43314A}" presName="aNode" presStyleLbl="fgAcc1" presStyleIdx="2" presStyleCnt="4" custLinFactY="24871" custLinFactNeighborX="-92168" custLinFactNeighborY="100000">
        <dgm:presLayoutVars>
          <dgm:bulletEnabled val="1"/>
        </dgm:presLayoutVars>
      </dgm:prSet>
      <dgm:spPr/>
      <dgm:t>
        <a:bodyPr/>
        <a:lstStyle/>
        <a:p>
          <a:endParaRPr lang="fr-CA"/>
        </a:p>
      </dgm:t>
    </dgm:pt>
    <dgm:pt modelId="{0D9DA7B0-41C3-6747-B23A-C1F825CA0B64}" type="pres">
      <dgm:prSet presAssocID="{6051EA2B-EB1A-364C-9243-3A6A2D43314A}" presName="aSpace" presStyleCnt="0"/>
      <dgm:spPr/>
    </dgm:pt>
    <dgm:pt modelId="{53A7FFB5-B026-CC43-A3B4-A3F1F1ED07DE}" type="pres">
      <dgm:prSet presAssocID="{466FF1E9-3948-6D4F-AA55-84FDFB92E983}" presName="aNode" presStyleLbl="fgAcc1" presStyleIdx="3" presStyleCnt="4" custLinFactY="41430" custLinFactNeighborX="-93423" custLinFactNeighborY="100000">
        <dgm:presLayoutVars>
          <dgm:bulletEnabled val="1"/>
        </dgm:presLayoutVars>
      </dgm:prSet>
      <dgm:spPr/>
      <dgm:t>
        <a:bodyPr/>
        <a:lstStyle/>
        <a:p>
          <a:endParaRPr lang="fr-CA"/>
        </a:p>
      </dgm:t>
    </dgm:pt>
    <dgm:pt modelId="{A0210160-2695-B848-800E-039CD5FEB720}" type="pres">
      <dgm:prSet presAssocID="{466FF1E9-3948-6D4F-AA55-84FDFB92E983}" presName="aSpace" presStyleCnt="0"/>
      <dgm:spPr/>
    </dgm:pt>
  </dgm:ptLst>
  <dgm:cxnLst>
    <dgm:cxn modelId="{23F76649-6223-6D4C-B179-0043D3A22543}" type="presOf" srcId="{011E3FBD-79EC-A04B-8A22-A7F5644B5FA4}" destId="{9A4A41EC-5CC3-6C40-B9B7-37BF81A2C9BF}" srcOrd="0" destOrd="0" presId="urn:microsoft.com/office/officeart/2005/8/layout/pyramid2"/>
    <dgm:cxn modelId="{080A0BE4-AD94-2347-A6BE-0100C4329AE3}" type="presOf" srcId="{A45DFD16-3DD3-DD4A-A1DC-10199F0AFE2D}" destId="{DA8046EE-ADF5-6B4D-80EE-DDB1FBBDEDEF}" srcOrd="0" destOrd="0" presId="urn:microsoft.com/office/officeart/2005/8/layout/pyramid2"/>
    <dgm:cxn modelId="{FC27C9A0-99D3-8C41-84DC-B3E2B4BC8E7F}" type="presOf" srcId="{466FF1E9-3948-6D4F-AA55-84FDFB92E983}" destId="{53A7FFB5-B026-CC43-A3B4-A3F1F1ED07DE}" srcOrd="0" destOrd="0" presId="urn:microsoft.com/office/officeart/2005/8/layout/pyramid2"/>
    <dgm:cxn modelId="{F51B1A67-F97A-6E4F-A8B2-FFB432B78848}" srcId="{A45DFD16-3DD3-DD4A-A1DC-10199F0AFE2D}" destId="{466FF1E9-3948-6D4F-AA55-84FDFB92E983}" srcOrd="3" destOrd="0" parTransId="{51E14D2B-32E5-1C43-9A28-F990446BDBC7}" sibTransId="{8E371F55-73F7-944E-9B0B-264243F20DE3}"/>
    <dgm:cxn modelId="{FC5099D1-BAD2-3A41-9A86-58EB663F811D}" srcId="{A45DFD16-3DD3-DD4A-A1DC-10199F0AFE2D}" destId="{011E3FBD-79EC-A04B-8A22-A7F5644B5FA4}" srcOrd="0" destOrd="0" parTransId="{851E8340-E244-154C-A773-06296CBABC4A}" sibTransId="{64C81054-E25A-4F49-ADAC-1070DE45F747}"/>
    <dgm:cxn modelId="{C38490EC-7FC8-744A-A415-05C16880FC69}" srcId="{A45DFD16-3DD3-DD4A-A1DC-10199F0AFE2D}" destId="{AA0EE84F-F13C-134C-92CB-651F9E7EC6E2}" srcOrd="1" destOrd="0" parTransId="{4DC715CC-A61D-9943-88AF-F8640F61B666}" sibTransId="{D1CC6C2D-8EF3-D04A-9EE9-2C28B4F17264}"/>
    <dgm:cxn modelId="{85C931AF-B0A1-B746-AC24-D94513382413}" type="presOf" srcId="{AA0EE84F-F13C-134C-92CB-651F9E7EC6E2}" destId="{30493656-9F5E-F34F-9EDF-9AE04B1FD703}" srcOrd="0" destOrd="0" presId="urn:microsoft.com/office/officeart/2005/8/layout/pyramid2"/>
    <dgm:cxn modelId="{6216E5A2-1EA1-4445-89C5-7B2825C2AF03}" type="presOf" srcId="{6051EA2B-EB1A-364C-9243-3A6A2D43314A}" destId="{E2D4AB41-3FCC-BC47-9511-C30E27CA63C5}" srcOrd="0" destOrd="0" presId="urn:microsoft.com/office/officeart/2005/8/layout/pyramid2"/>
    <dgm:cxn modelId="{2B35A9E1-F660-F64B-B947-991D1CE66FD8}" srcId="{A45DFD16-3DD3-DD4A-A1DC-10199F0AFE2D}" destId="{6051EA2B-EB1A-364C-9243-3A6A2D43314A}" srcOrd="2" destOrd="0" parTransId="{28B0531A-7EDB-9B48-B1E6-E4C2BB873B25}" sibTransId="{445AB102-B5F8-434F-A42C-EA384CD81B81}"/>
    <dgm:cxn modelId="{48DDEA84-77E0-704C-88D3-8161DF52435C}" type="presParOf" srcId="{DA8046EE-ADF5-6B4D-80EE-DDB1FBBDEDEF}" destId="{DC15C0C2-2329-0242-A433-4C2169426C8D}" srcOrd="0" destOrd="0" presId="urn:microsoft.com/office/officeart/2005/8/layout/pyramid2"/>
    <dgm:cxn modelId="{2684DAEE-C29D-024A-B8A2-000A4D792828}" type="presParOf" srcId="{DA8046EE-ADF5-6B4D-80EE-DDB1FBBDEDEF}" destId="{FBC67C2D-1229-764A-9FD7-6BAD965F8DB0}" srcOrd="1" destOrd="0" presId="urn:microsoft.com/office/officeart/2005/8/layout/pyramid2"/>
    <dgm:cxn modelId="{E2C1366B-A06B-C74D-AD99-9F62C590D9F5}" type="presParOf" srcId="{FBC67C2D-1229-764A-9FD7-6BAD965F8DB0}" destId="{9A4A41EC-5CC3-6C40-B9B7-37BF81A2C9BF}" srcOrd="0" destOrd="0" presId="urn:microsoft.com/office/officeart/2005/8/layout/pyramid2"/>
    <dgm:cxn modelId="{479CCAB9-89AE-0741-AB05-028D77DD4061}" type="presParOf" srcId="{FBC67C2D-1229-764A-9FD7-6BAD965F8DB0}" destId="{8290A4E0-81E7-3B48-AC9E-861E442A2D08}" srcOrd="1" destOrd="0" presId="urn:microsoft.com/office/officeart/2005/8/layout/pyramid2"/>
    <dgm:cxn modelId="{D43EFBAF-8DE7-1048-90C3-B8F43BCCE308}" type="presParOf" srcId="{FBC67C2D-1229-764A-9FD7-6BAD965F8DB0}" destId="{30493656-9F5E-F34F-9EDF-9AE04B1FD703}" srcOrd="2" destOrd="0" presId="urn:microsoft.com/office/officeart/2005/8/layout/pyramid2"/>
    <dgm:cxn modelId="{6A3CE88D-53CF-BD41-8A28-CA97F46BB7E6}" type="presParOf" srcId="{FBC67C2D-1229-764A-9FD7-6BAD965F8DB0}" destId="{77D49788-87E1-694B-9552-6625F96DB9BB}" srcOrd="3" destOrd="0" presId="urn:microsoft.com/office/officeart/2005/8/layout/pyramid2"/>
    <dgm:cxn modelId="{ED1343D5-7A63-6B4A-82E8-6E676495186B}" type="presParOf" srcId="{FBC67C2D-1229-764A-9FD7-6BAD965F8DB0}" destId="{E2D4AB41-3FCC-BC47-9511-C30E27CA63C5}" srcOrd="4" destOrd="0" presId="urn:microsoft.com/office/officeart/2005/8/layout/pyramid2"/>
    <dgm:cxn modelId="{20206572-0D51-3845-944E-42897FC7495D}" type="presParOf" srcId="{FBC67C2D-1229-764A-9FD7-6BAD965F8DB0}" destId="{0D9DA7B0-41C3-6747-B23A-C1F825CA0B64}" srcOrd="5" destOrd="0" presId="urn:microsoft.com/office/officeart/2005/8/layout/pyramid2"/>
    <dgm:cxn modelId="{BB010B47-37EA-E745-9AA0-032FA7A10E22}" type="presParOf" srcId="{FBC67C2D-1229-764A-9FD7-6BAD965F8DB0}" destId="{53A7FFB5-B026-CC43-A3B4-A3F1F1ED07DE}" srcOrd="6" destOrd="0" presId="urn:microsoft.com/office/officeart/2005/8/layout/pyramid2"/>
    <dgm:cxn modelId="{256E3067-9A85-1F44-85F4-C83DA92D9818}" type="presParOf" srcId="{FBC67C2D-1229-764A-9FD7-6BAD965F8DB0}" destId="{A0210160-2695-B848-800E-039CD5FEB720}" srcOrd="7" destOrd="0" presId="urn:microsoft.com/office/officeart/2005/8/layout/pyramid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928F466-BC67-784F-81E8-9160B347B962}" type="doc">
      <dgm:prSet loTypeId="urn:microsoft.com/office/officeart/2005/8/layout/chevron2" loCatId="process" qsTypeId="urn:microsoft.com/office/officeart/2005/8/quickstyle/simple1" qsCatId="simple" csTypeId="urn:microsoft.com/office/officeart/2005/8/colors/accent2_4" csCatId="accent2" phldr="1"/>
      <dgm:spPr/>
      <dgm:t>
        <a:bodyPr/>
        <a:lstStyle/>
        <a:p>
          <a:endParaRPr lang="fr-CA"/>
        </a:p>
      </dgm:t>
    </dgm:pt>
    <dgm:pt modelId="{DBF75739-359F-1945-9219-3D28E6AD1BEC}">
      <dgm:prSet/>
      <dgm:spPr/>
      <dgm:t>
        <a:bodyPr/>
        <a:lstStyle/>
        <a:p>
          <a:r>
            <a:rPr lang="fr-CA" dirty="0"/>
            <a:t>En tant que Citoyen(ne)</a:t>
          </a:r>
        </a:p>
      </dgm:t>
    </dgm:pt>
    <dgm:pt modelId="{7E6FE62C-3D0A-D348-A8D2-B03F660A8C12}" type="parTrans" cxnId="{A33C3964-179B-2845-8B31-8D87054C3716}">
      <dgm:prSet/>
      <dgm:spPr/>
      <dgm:t>
        <a:bodyPr/>
        <a:lstStyle/>
        <a:p>
          <a:endParaRPr lang="fr-CA"/>
        </a:p>
      </dgm:t>
    </dgm:pt>
    <dgm:pt modelId="{16AA8FC9-1EA8-DC4E-B3B3-BB402EF9BCE6}" type="sibTrans" cxnId="{A33C3964-179B-2845-8B31-8D87054C3716}">
      <dgm:prSet/>
      <dgm:spPr/>
      <dgm:t>
        <a:bodyPr/>
        <a:lstStyle/>
        <a:p>
          <a:endParaRPr lang="fr-CA"/>
        </a:p>
      </dgm:t>
    </dgm:pt>
    <dgm:pt modelId="{1BED90A4-FFA5-2442-AFC7-FAA8535F8405}">
      <dgm:prSet/>
      <dgm:spPr/>
      <dgm:t>
        <a:bodyPr/>
        <a:lstStyle/>
        <a:p>
          <a:r>
            <a:rPr lang="fr-CA" dirty="0"/>
            <a:t>Vouloir vous </a:t>
          </a:r>
          <a:r>
            <a:rPr lang="fr-CA" b="1" dirty="0"/>
            <a:t>informer</a:t>
          </a:r>
          <a:r>
            <a:rPr lang="fr-CA" dirty="0"/>
            <a:t>, </a:t>
          </a:r>
          <a:r>
            <a:rPr lang="fr-CA" b="1" dirty="0"/>
            <a:t>repérer les cas </a:t>
          </a:r>
          <a:r>
            <a:rPr lang="fr-CA" dirty="0"/>
            <a:t>racistes ainsi qu’activement </a:t>
          </a:r>
          <a:r>
            <a:rPr lang="fr-CA" b="1" dirty="0"/>
            <a:t>déconstruire vos propres biais </a:t>
          </a:r>
          <a:r>
            <a:rPr lang="fr-CA" dirty="0"/>
            <a:t>sont des étapes vitales. Si vous n’êtes pas une personne </a:t>
          </a:r>
          <a:r>
            <a:rPr lang="fr-CA" dirty="0" err="1"/>
            <a:t>racisée</a:t>
          </a:r>
          <a:r>
            <a:rPr lang="fr-CA" dirty="0"/>
            <a:t>, prenez en compte que votre rôle est </a:t>
          </a:r>
          <a:r>
            <a:rPr lang="fr-CA" b="1" dirty="0"/>
            <a:t>d’amplifier</a:t>
          </a:r>
          <a:r>
            <a:rPr lang="fr-CA" dirty="0"/>
            <a:t> la voix des personnes qui le sont. Comprenez aussi que ce n’est pas le rôle de ces personnes de vous </a:t>
          </a:r>
          <a:r>
            <a:rPr lang="fr-CA" b="1" dirty="0"/>
            <a:t>éduquer</a:t>
          </a:r>
          <a:r>
            <a:rPr lang="fr-CA" dirty="0"/>
            <a:t> sur les raisons pour lesquelles une action/parole est raciste. Reconnaissez-le, </a:t>
          </a:r>
          <a:r>
            <a:rPr lang="fr-CA" b="1" dirty="0"/>
            <a:t>admettez votre erreur</a:t>
          </a:r>
          <a:r>
            <a:rPr lang="fr-CA" dirty="0"/>
            <a:t>, </a:t>
          </a:r>
          <a:r>
            <a:rPr lang="fr-CA" b="1" dirty="0"/>
            <a:t>ne la reproduisez plus</a:t>
          </a:r>
          <a:r>
            <a:rPr lang="fr-CA" dirty="0"/>
            <a:t> et </a:t>
          </a:r>
          <a:r>
            <a:rPr lang="fr-CA" b="1" dirty="0"/>
            <a:t>éduquez les autres </a:t>
          </a:r>
          <a:r>
            <a:rPr lang="fr-CA" dirty="0"/>
            <a:t>qui la font encore. Pour davantage de ressources, référez-vous à la liste de références à la fin de la formation.</a:t>
          </a:r>
        </a:p>
      </dgm:t>
    </dgm:pt>
    <dgm:pt modelId="{6CD10203-0755-3642-A8CA-4F2CA1ACB506}" type="parTrans" cxnId="{F3271A1F-4972-F647-9A19-E645B20EF551}">
      <dgm:prSet/>
      <dgm:spPr/>
      <dgm:t>
        <a:bodyPr/>
        <a:lstStyle/>
        <a:p>
          <a:endParaRPr lang="fr-CA"/>
        </a:p>
      </dgm:t>
    </dgm:pt>
    <dgm:pt modelId="{B05E5031-D030-FA4A-B1C3-FDD25E0CDB9E}" type="sibTrans" cxnId="{F3271A1F-4972-F647-9A19-E645B20EF551}">
      <dgm:prSet/>
      <dgm:spPr/>
      <dgm:t>
        <a:bodyPr/>
        <a:lstStyle/>
        <a:p>
          <a:endParaRPr lang="fr-CA"/>
        </a:p>
      </dgm:t>
    </dgm:pt>
    <dgm:pt modelId="{CDBF0A57-F0F7-5D47-B04D-FC5EF8AD3772}" type="pres">
      <dgm:prSet presAssocID="{F928F466-BC67-784F-81E8-9160B347B962}" presName="linearFlow" presStyleCnt="0">
        <dgm:presLayoutVars>
          <dgm:dir/>
          <dgm:animLvl val="lvl"/>
          <dgm:resizeHandles val="exact"/>
        </dgm:presLayoutVars>
      </dgm:prSet>
      <dgm:spPr/>
      <dgm:t>
        <a:bodyPr/>
        <a:lstStyle/>
        <a:p>
          <a:endParaRPr lang="fr-CA"/>
        </a:p>
      </dgm:t>
    </dgm:pt>
    <dgm:pt modelId="{ADFED210-B7CA-8D4B-B4EE-DBF0167CC89C}" type="pres">
      <dgm:prSet presAssocID="{DBF75739-359F-1945-9219-3D28E6AD1BEC}" presName="composite" presStyleCnt="0"/>
      <dgm:spPr/>
    </dgm:pt>
    <dgm:pt modelId="{5C56F196-0516-354D-BE2E-96988DEB8A96}" type="pres">
      <dgm:prSet presAssocID="{DBF75739-359F-1945-9219-3D28E6AD1BEC}" presName="parentText" presStyleLbl="alignNode1" presStyleIdx="0" presStyleCnt="1" custScaleX="79076" custScaleY="71079">
        <dgm:presLayoutVars>
          <dgm:chMax val="1"/>
          <dgm:bulletEnabled val="1"/>
        </dgm:presLayoutVars>
      </dgm:prSet>
      <dgm:spPr/>
      <dgm:t>
        <a:bodyPr/>
        <a:lstStyle/>
        <a:p>
          <a:endParaRPr lang="fr-CA"/>
        </a:p>
      </dgm:t>
    </dgm:pt>
    <dgm:pt modelId="{96D8B67C-DF49-FC41-9209-F8F8D3D30D8A}" type="pres">
      <dgm:prSet presAssocID="{DBF75739-359F-1945-9219-3D28E6AD1BEC}" presName="descendantText" presStyleLbl="alignAcc1" presStyleIdx="0" presStyleCnt="1">
        <dgm:presLayoutVars>
          <dgm:bulletEnabled val="1"/>
        </dgm:presLayoutVars>
      </dgm:prSet>
      <dgm:spPr/>
      <dgm:t>
        <a:bodyPr/>
        <a:lstStyle/>
        <a:p>
          <a:endParaRPr lang="fr-CA"/>
        </a:p>
      </dgm:t>
    </dgm:pt>
  </dgm:ptLst>
  <dgm:cxnLst>
    <dgm:cxn modelId="{AFB00D25-1A1B-234D-B48E-F2C95E1D5D9D}" type="presOf" srcId="{DBF75739-359F-1945-9219-3D28E6AD1BEC}" destId="{5C56F196-0516-354D-BE2E-96988DEB8A96}" srcOrd="0" destOrd="0" presId="urn:microsoft.com/office/officeart/2005/8/layout/chevron2"/>
    <dgm:cxn modelId="{F3271A1F-4972-F647-9A19-E645B20EF551}" srcId="{DBF75739-359F-1945-9219-3D28E6AD1BEC}" destId="{1BED90A4-FFA5-2442-AFC7-FAA8535F8405}" srcOrd="0" destOrd="0" parTransId="{6CD10203-0755-3642-A8CA-4F2CA1ACB506}" sibTransId="{B05E5031-D030-FA4A-B1C3-FDD25E0CDB9E}"/>
    <dgm:cxn modelId="{A33C3964-179B-2845-8B31-8D87054C3716}" srcId="{F928F466-BC67-784F-81E8-9160B347B962}" destId="{DBF75739-359F-1945-9219-3D28E6AD1BEC}" srcOrd="0" destOrd="0" parTransId="{7E6FE62C-3D0A-D348-A8D2-B03F660A8C12}" sibTransId="{16AA8FC9-1EA8-DC4E-B3B3-BB402EF9BCE6}"/>
    <dgm:cxn modelId="{8A2B3FDE-8AAA-E247-95A0-92F21BB6C5F6}" type="presOf" srcId="{F928F466-BC67-784F-81E8-9160B347B962}" destId="{CDBF0A57-F0F7-5D47-B04D-FC5EF8AD3772}" srcOrd="0" destOrd="0" presId="urn:microsoft.com/office/officeart/2005/8/layout/chevron2"/>
    <dgm:cxn modelId="{4BB6090E-49AD-BD42-BC4F-54F6527434D6}" type="presOf" srcId="{1BED90A4-FFA5-2442-AFC7-FAA8535F8405}" destId="{96D8B67C-DF49-FC41-9209-F8F8D3D30D8A}" srcOrd="0" destOrd="0" presId="urn:microsoft.com/office/officeart/2005/8/layout/chevron2"/>
    <dgm:cxn modelId="{407C92C4-D2B1-FC49-B62B-1EE1F3A511C1}" type="presParOf" srcId="{CDBF0A57-F0F7-5D47-B04D-FC5EF8AD3772}" destId="{ADFED210-B7CA-8D4B-B4EE-DBF0167CC89C}" srcOrd="0" destOrd="0" presId="urn:microsoft.com/office/officeart/2005/8/layout/chevron2"/>
    <dgm:cxn modelId="{CD5E30B5-1AB5-5740-B2B3-BEE28446C599}" type="presParOf" srcId="{ADFED210-B7CA-8D4B-B4EE-DBF0167CC89C}" destId="{5C56F196-0516-354D-BE2E-96988DEB8A96}" srcOrd="0" destOrd="0" presId="urn:microsoft.com/office/officeart/2005/8/layout/chevron2"/>
    <dgm:cxn modelId="{29B12D69-9CDE-0D45-8E38-5B3D4C212691}" type="presParOf" srcId="{ADFED210-B7CA-8D4B-B4EE-DBF0167CC89C}" destId="{96D8B67C-DF49-FC41-9209-F8F8D3D30D8A}" srcOrd="1" destOrd="0" presId="urn:microsoft.com/office/officeart/2005/8/layout/chevron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928F466-BC67-784F-81E8-9160B347B962}" type="doc">
      <dgm:prSet loTypeId="urn:microsoft.com/office/officeart/2005/8/layout/chevron2" loCatId="process" qsTypeId="urn:microsoft.com/office/officeart/2005/8/quickstyle/simple1" qsCatId="simple" csTypeId="urn:microsoft.com/office/officeart/2005/8/colors/accent2_3" csCatId="accent2" phldr="1"/>
      <dgm:spPr/>
      <dgm:t>
        <a:bodyPr/>
        <a:lstStyle/>
        <a:p>
          <a:endParaRPr lang="fr-CA"/>
        </a:p>
      </dgm:t>
    </dgm:pt>
    <dgm:pt modelId="{0DE46086-CEA1-1543-B084-15A8AC513F9C}">
      <dgm:prSet/>
      <dgm:spPr/>
      <dgm:t>
        <a:bodyPr/>
        <a:lstStyle/>
        <a:p>
          <a:r>
            <a:rPr lang="fr-CA" dirty="0"/>
            <a:t>En tant que Gestionnaire</a:t>
          </a:r>
        </a:p>
      </dgm:t>
    </dgm:pt>
    <dgm:pt modelId="{7031E4AB-B88E-9C4C-8B70-DFBDF8A3A5FF}" type="parTrans" cxnId="{97F8874C-6547-2B4C-9FD6-AB69EF4E530C}">
      <dgm:prSet/>
      <dgm:spPr/>
      <dgm:t>
        <a:bodyPr/>
        <a:lstStyle/>
        <a:p>
          <a:endParaRPr lang="fr-CA"/>
        </a:p>
      </dgm:t>
    </dgm:pt>
    <dgm:pt modelId="{F50224E4-B796-254C-A54B-96B09D938EC7}" type="sibTrans" cxnId="{97F8874C-6547-2B4C-9FD6-AB69EF4E530C}">
      <dgm:prSet/>
      <dgm:spPr/>
      <dgm:t>
        <a:bodyPr/>
        <a:lstStyle/>
        <a:p>
          <a:endParaRPr lang="fr-CA"/>
        </a:p>
      </dgm:t>
    </dgm:pt>
    <dgm:pt modelId="{F2A62195-07E0-C141-B6BF-81F347EFC8A5}">
      <dgm:prSet custT="1"/>
      <dgm:spPr/>
      <dgm:t>
        <a:bodyPr/>
        <a:lstStyle/>
        <a:p>
          <a:r>
            <a:rPr lang="fr-CA" sz="900" b="0" i="0" u="none" dirty="0"/>
            <a:t>Vous avez le pouvoir de  changer l’environnement dans lequel les personnes </a:t>
          </a:r>
          <a:r>
            <a:rPr lang="fr-CA" sz="900" b="0" i="0" u="none" dirty="0" err="1"/>
            <a:t>racisées</a:t>
          </a:r>
          <a:r>
            <a:rPr lang="fr-CA" sz="900" b="0" i="0" u="none" dirty="0"/>
            <a:t> évoluent ou travaillent. Il est important de régulièrement évaluer les pratiques et de créer un environnement favorable. Il serait aussi important de prendre toutes plaintes de racisme au sérieux afin de faciliter la communication et l’encourager. Afin de répondre correctement au racisme, veillez à ne pas vous appuyer sur les mythes suivants:</a:t>
          </a:r>
          <a:endParaRPr lang="fr-CA" sz="900" dirty="0"/>
        </a:p>
      </dgm:t>
    </dgm:pt>
    <dgm:pt modelId="{B1872C98-DD6D-5E49-A23B-608D19B9924D}" type="parTrans" cxnId="{0A8E015C-8E53-A941-9423-9CA15CF5BD7B}">
      <dgm:prSet/>
      <dgm:spPr/>
      <dgm:t>
        <a:bodyPr/>
        <a:lstStyle/>
        <a:p>
          <a:endParaRPr lang="fr-CA"/>
        </a:p>
      </dgm:t>
    </dgm:pt>
    <dgm:pt modelId="{7B364AFD-7B19-1948-9031-7EFB7ED7CD7B}" type="sibTrans" cxnId="{0A8E015C-8E53-A941-9423-9CA15CF5BD7B}">
      <dgm:prSet/>
      <dgm:spPr/>
      <dgm:t>
        <a:bodyPr/>
        <a:lstStyle/>
        <a:p>
          <a:endParaRPr lang="fr-CA"/>
        </a:p>
      </dgm:t>
    </dgm:pt>
    <dgm:pt modelId="{1CD9740E-DF42-4348-9C8A-49F52D864849}">
      <dgm:prSet custT="1"/>
      <dgm:spPr/>
      <dgm:t>
        <a:bodyPr/>
        <a:lstStyle/>
        <a:p>
          <a:r>
            <a:rPr lang="fr-CA" sz="900" b="0" i="0" u="none" dirty="0"/>
            <a:t> Les Canadiens sont “</a:t>
          </a:r>
          <a:r>
            <a:rPr lang="fr-CA" sz="900" b="1" i="0" u="none" dirty="0"/>
            <a:t>aveugles à la race</a:t>
          </a:r>
          <a:r>
            <a:rPr lang="fr-CA" sz="900" b="0" i="0" u="none" dirty="0"/>
            <a:t>” et ne distinguent pas les races;</a:t>
          </a:r>
          <a:endParaRPr lang="fr-CA" sz="900" b="0" dirty="0"/>
        </a:p>
      </dgm:t>
    </dgm:pt>
    <dgm:pt modelId="{F82D48A1-D86E-CE49-BAEC-798D80E9FB32}" type="parTrans" cxnId="{650DBE81-07E8-8F4E-AE3C-13D9984B420A}">
      <dgm:prSet/>
      <dgm:spPr/>
      <dgm:t>
        <a:bodyPr/>
        <a:lstStyle/>
        <a:p>
          <a:endParaRPr lang="fr-CA"/>
        </a:p>
      </dgm:t>
    </dgm:pt>
    <dgm:pt modelId="{F14E9947-F5EF-FE40-9906-CCB211D918D8}" type="sibTrans" cxnId="{650DBE81-07E8-8F4E-AE3C-13D9984B420A}">
      <dgm:prSet/>
      <dgm:spPr/>
      <dgm:t>
        <a:bodyPr/>
        <a:lstStyle/>
        <a:p>
          <a:endParaRPr lang="fr-CA"/>
        </a:p>
      </dgm:t>
    </dgm:pt>
    <dgm:pt modelId="{6C7877F9-EFE4-F147-B830-D7AD9F2EF9CD}">
      <dgm:prSet custT="1"/>
      <dgm:spPr/>
      <dgm:t>
        <a:bodyPr/>
        <a:lstStyle/>
        <a:p>
          <a:r>
            <a:rPr lang="fr-CA" sz="900" b="0" i="0" u="none" dirty="0"/>
            <a:t>  Prendre des </a:t>
          </a:r>
          <a:r>
            <a:rPr lang="fr-CA" sz="900" b="1" i="0" u="none" dirty="0"/>
            <a:t>mesures proactives </a:t>
          </a:r>
          <a:r>
            <a:rPr lang="fr-CA" sz="900" b="0" i="0" u="none" dirty="0"/>
            <a:t>contre le racisme, c’est d’inverser le racisme contre les personnes blanches.</a:t>
          </a:r>
          <a:endParaRPr lang="fr-CA" sz="900" b="0" dirty="0"/>
        </a:p>
      </dgm:t>
    </dgm:pt>
    <dgm:pt modelId="{3F9FBFA8-C0FE-6F43-8423-2C8058493A00}" type="parTrans" cxnId="{7909D851-12F7-804D-9C9E-E0D02702DFB9}">
      <dgm:prSet/>
      <dgm:spPr/>
      <dgm:t>
        <a:bodyPr/>
        <a:lstStyle/>
        <a:p>
          <a:endParaRPr lang="fr-CA"/>
        </a:p>
      </dgm:t>
    </dgm:pt>
    <dgm:pt modelId="{E00C94FC-07A4-434C-85FC-1449C0B2C5BF}" type="sibTrans" cxnId="{7909D851-12F7-804D-9C9E-E0D02702DFB9}">
      <dgm:prSet/>
      <dgm:spPr/>
      <dgm:t>
        <a:bodyPr/>
        <a:lstStyle/>
        <a:p>
          <a:endParaRPr lang="fr-CA"/>
        </a:p>
      </dgm:t>
    </dgm:pt>
    <dgm:pt modelId="{131D4557-F637-FB47-BA75-4471394C7E66}">
      <dgm:prSet custT="1"/>
      <dgm:spPr/>
      <dgm:t>
        <a:bodyPr/>
        <a:lstStyle/>
        <a:p>
          <a:r>
            <a:rPr lang="fr-CA" sz="900" b="0" i="0" u="none" dirty="0"/>
            <a:t>Les personnes </a:t>
          </a:r>
          <a:r>
            <a:rPr lang="fr-CA" sz="900" b="0" i="0" u="none" dirty="0" err="1"/>
            <a:t>racisées</a:t>
          </a:r>
          <a:r>
            <a:rPr lang="fr-CA" sz="900" b="0" i="0" u="none" dirty="0"/>
            <a:t> </a:t>
          </a:r>
          <a:r>
            <a:rPr lang="fr-CA" sz="900" b="1" i="0" u="none" dirty="0"/>
            <a:t>réagissent de manière excessive </a:t>
          </a:r>
          <a:r>
            <a:rPr lang="fr-CA" sz="900" b="0" i="0" u="none" dirty="0"/>
            <a:t>au racisme</a:t>
          </a:r>
          <a:endParaRPr lang="fr-CA" sz="900" b="0" dirty="0"/>
        </a:p>
      </dgm:t>
    </dgm:pt>
    <dgm:pt modelId="{906EA431-E1C9-0C4B-A039-2F3192DABCEA}" type="parTrans" cxnId="{EF10CF98-3701-7944-AE8A-611A25FE7684}">
      <dgm:prSet/>
      <dgm:spPr/>
      <dgm:t>
        <a:bodyPr/>
        <a:lstStyle/>
        <a:p>
          <a:endParaRPr lang="fr-CA"/>
        </a:p>
      </dgm:t>
    </dgm:pt>
    <dgm:pt modelId="{6CF9BE83-9622-B748-8DF7-AAC53A8D0D92}" type="sibTrans" cxnId="{EF10CF98-3701-7944-AE8A-611A25FE7684}">
      <dgm:prSet/>
      <dgm:spPr/>
      <dgm:t>
        <a:bodyPr/>
        <a:lstStyle/>
        <a:p>
          <a:endParaRPr lang="fr-CA"/>
        </a:p>
      </dgm:t>
    </dgm:pt>
    <dgm:pt modelId="{3B597A24-BA18-B446-BE09-6223B397E03B}">
      <dgm:prSet custT="1"/>
      <dgm:spPr/>
      <dgm:t>
        <a:bodyPr/>
        <a:lstStyle/>
        <a:p>
          <a:r>
            <a:rPr lang="fr-CA" sz="900" b="0" i="0" u="none" dirty="0"/>
            <a:t> </a:t>
          </a:r>
          <a:r>
            <a:rPr lang="fr-CA" sz="900" b="1" i="0" u="none" dirty="0"/>
            <a:t>L’immigration est mauvaise </a:t>
          </a:r>
          <a:r>
            <a:rPr lang="fr-CA" sz="900" b="0" i="0" u="none" dirty="0"/>
            <a:t>pour le Canada, car les immigrants s’emparent des emplois</a:t>
          </a:r>
          <a:r>
            <a:rPr lang="fr-CA" b="0" dirty="0"/>
            <a:t>.</a:t>
          </a:r>
          <a:endParaRPr lang="fr-CA" sz="900" b="0" dirty="0"/>
        </a:p>
      </dgm:t>
    </dgm:pt>
    <dgm:pt modelId="{D9BB3D50-B949-2941-976F-7DB0EC7E7C5A}" type="parTrans" cxnId="{F7BE93DD-C983-474B-95D4-F628FB8ED083}">
      <dgm:prSet/>
      <dgm:spPr/>
      <dgm:t>
        <a:bodyPr/>
        <a:lstStyle/>
        <a:p>
          <a:endParaRPr lang="fr-CA"/>
        </a:p>
      </dgm:t>
    </dgm:pt>
    <dgm:pt modelId="{3149D31E-E2ED-DB4E-A61E-A30C152D85D9}" type="sibTrans" cxnId="{F7BE93DD-C983-474B-95D4-F628FB8ED083}">
      <dgm:prSet/>
      <dgm:spPr/>
      <dgm:t>
        <a:bodyPr/>
        <a:lstStyle/>
        <a:p>
          <a:endParaRPr lang="fr-CA"/>
        </a:p>
      </dgm:t>
    </dgm:pt>
    <dgm:pt modelId="{CDBF0A57-F0F7-5D47-B04D-FC5EF8AD3772}" type="pres">
      <dgm:prSet presAssocID="{F928F466-BC67-784F-81E8-9160B347B962}" presName="linearFlow" presStyleCnt="0">
        <dgm:presLayoutVars>
          <dgm:dir/>
          <dgm:animLvl val="lvl"/>
          <dgm:resizeHandles val="exact"/>
        </dgm:presLayoutVars>
      </dgm:prSet>
      <dgm:spPr/>
      <dgm:t>
        <a:bodyPr/>
        <a:lstStyle/>
        <a:p>
          <a:endParaRPr lang="fr-CA"/>
        </a:p>
      </dgm:t>
    </dgm:pt>
    <dgm:pt modelId="{055F8972-3A0E-1648-AE76-B059FB6D057D}" type="pres">
      <dgm:prSet presAssocID="{0DE46086-CEA1-1543-B084-15A8AC513F9C}" presName="composite" presStyleCnt="0"/>
      <dgm:spPr/>
    </dgm:pt>
    <dgm:pt modelId="{C3AEBA03-8618-1D4F-81BF-2F749FAF97B5}" type="pres">
      <dgm:prSet presAssocID="{0DE46086-CEA1-1543-B084-15A8AC513F9C}" presName="parentText" presStyleLbl="alignNode1" presStyleIdx="0" presStyleCnt="1" custScaleX="70765" custScaleY="64948">
        <dgm:presLayoutVars>
          <dgm:chMax val="1"/>
          <dgm:bulletEnabled val="1"/>
        </dgm:presLayoutVars>
      </dgm:prSet>
      <dgm:spPr/>
      <dgm:t>
        <a:bodyPr/>
        <a:lstStyle/>
        <a:p>
          <a:endParaRPr lang="fr-CA"/>
        </a:p>
      </dgm:t>
    </dgm:pt>
    <dgm:pt modelId="{680BC016-0B7F-644D-9A70-16385BD608D0}" type="pres">
      <dgm:prSet presAssocID="{0DE46086-CEA1-1543-B084-15A8AC513F9C}" presName="descendantText" presStyleLbl="alignAcc1" presStyleIdx="0" presStyleCnt="1">
        <dgm:presLayoutVars>
          <dgm:bulletEnabled val="1"/>
        </dgm:presLayoutVars>
      </dgm:prSet>
      <dgm:spPr/>
      <dgm:t>
        <a:bodyPr/>
        <a:lstStyle/>
        <a:p>
          <a:endParaRPr lang="fr-CA"/>
        </a:p>
      </dgm:t>
    </dgm:pt>
  </dgm:ptLst>
  <dgm:cxnLst>
    <dgm:cxn modelId="{22541F0F-7F1F-F149-92CF-8164E2DEFD8B}" type="presOf" srcId="{0DE46086-CEA1-1543-B084-15A8AC513F9C}" destId="{C3AEBA03-8618-1D4F-81BF-2F749FAF97B5}" srcOrd="0" destOrd="0" presId="urn:microsoft.com/office/officeart/2005/8/layout/chevron2"/>
    <dgm:cxn modelId="{8A2B3FDE-8AAA-E247-95A0-92F21BB6C5F6}" type="presOf" srcId="{F928F466-BC67-784F-81E8-9160B347B962}" destId="{CDBF0A57-F0F7-5D47-B04D-FC5EF8AD3772}" srcOrd="0" destOrd="0" presId="urn:microsoft.com/office/officeart/2005/8/layout/chevron2"/>
    <dgm:cxn modelId="{3C6E1428-6EE4-5A46-9F6B-F827B40060DE}" type="presOf" srcId="{1CD9740E-DF42-4348-9C8A-49F52D864849}" destId="{680BC016-0B7F-644D-9A70-16385BD608D0}" srcOrd="0" destOrd="1" presId="urn:microsoft.com/office/officeart/2005/8/layout/chevron2"/>
    <dgm:cxn modelId="{EF10CF98-3701-7944-AE8A-611A25FE7684}" srcId="{0DE46086-CEA1-1543-B084-15A8AC513F9C}" destId="{131D4557-F637-FB47-BA75-4471394C7E66}" srcOrd="3" destOrd="0" parTransId="{906EA431-E1C9-0C4B-A039-2F3192DABCEA}" sibTransId="{6CF9BE83-9622-B748-8DF7-AAC53A8D0D92}"/>
    <dgm:cxn modelId="{8EFE668E-554D-D64B-89CF-B6F5A891B2AB}" type="presOf" srcId="{6C7877F9-EFE4-F147-B830-D7AD9F2EF9CD}" destId="{680BC016-0B7F-644D-9A70-16385BD608D0}" srcOrd="0" destOrd="2" presId="urn:microsoft.com/office/officeart/2005/8/layout/chevron2"/>
    <dgm:cxn modelId="{97F8874C-6547-2B4C-9FD6-AB69EF4E530C}" srcId="{F928F466-BC67-784F-81E8-9160B347B962}" destId="{0DE46086-CEA1-1543-B084-15A8AC513F9C}" srcOrd="0" destOrd="0" parTransId="{7031E4AB-B88E-9C4C-8B70-DFBDF8A3A5FF}" sibTransId="{F50224E4-B796-254C-A54B-96B09D938EC7}"/>
    <dgm:cxn modelId="{0A8E015C-8E53-A941-9423-9CA15CF5BD7B}" srcId="{0DE46086-CEA1-1543-B084-15A8AC513F9C}" destId="{F2A62195-07E0-C141-B6BF-81F347EFC8A5}" srcOrd="0" destOrd="0" parTransId="{B1872C98-DD6D-5E49-A23B-608D19B9924D}" sibTransId="{7B364AFD-7B19-1948-9031-7EFB7ED7CD7B}"/>
    <dgm:cxn modelId="{F7BE93DD-C983-474B-95D4-F628FB8ED083}" srcId="{0DE46086-CEA1-1543-B084-15A8AC513F9C}" destId="{3B597A24-BA18-B446-BE09-6223B397E03B}" srcOrd="4" destOrd="0" parTransId="{D9BB3D50-B949-2941-976F-7DB0EC7E7C5A}" sibTransId="{3149D31E-E2ED-DB4E-A61E-A30C152D85D9}"/>
    <dgm:cxn modelId="{6CD0A4AC-7057-164C-A581-75AEA7E80EA9}" type="presOf" srcId="{F2A62195-07E0-C141-B6BF-81F347EFC8A5}" destId="{680BC016-0B7F-644D-9A70-16385BD608D0}" srcOrd="0" destOrd="0" presId="urn:microsoft.com/office/officeart/2005/8/layout/chevron2"/>
    <dgm:cxn modelId="{650DBE81-07E8-8F4E-AE3C-13D9984B420A}" srcId="{0DE46086-CEA1-1543-B084-15A8AC513F9C}" destId="{1CD9740E-DF42-4348-9C8A-49F52D864849}" srcOrd="1" destOrd="0" parTransId="{F82D48A1-D86E-CE49-BAEC-798D80E9FB32}" sibTransId="{F14E9947-F5EF-FE40-9906-CCB211D918D8}"/>
    <dgm:cxn modelId="{9D32DD60-0FDD-434A-9DE9-375A449C2C4A}" type="presOf" srcId="{131D4557-F637-FB47-BA75-4471394C7E66}" destId="{680BC016-0B7F-644D-9A70-16385BD608D0}" srcOrd="0" destOrd="3" presId="urn:microsoft.com/office/officeart/2005/8/layout/chevron2"/>
    <dgm:cxn modelId="{7909D851-12F7-804D-9C9E-E0D02702DFB9}" srcId="{0DE46086-CEA1-1543-B084-15A8AC513F9C}" destId="{6C7877F9-EFE4-F147-B830-D7AD9F2EF9CD}" srcOrd="2" destOrd="0" parTransId="{3F9FBFA8-C0FE-6F43-8423-2C8058493A00}" sibTransId="{E00C94FC-07A4-434C-85FC-1449C0B2C5BF}"/>
    <dgm:cxn modelId="{66370DF1-4AE2-CD42-9A42-790C55F209FB}" type="presOf" srcId="{3B597A24-BA18-B446-BE09-6223B397E03B}" destId="{680BC016-0B7F-644D-9A70-16385BD608D0}" srcOrd="0" destOrd="4" presId="urn:microsoft.com/office/officeart/2005/8/layout/chevron2"/>
    <dgm:cxn modelId="{BB83CB10-5FBC-E545-8C54-F5187A37FF1E}" type="presParOf" srcId="{CDBF0A57-F0F7-5D47-B04D-FC5EF8AD3772}" destId="{055F8972-3A0E-1648-AE76-B059FB6D057D}" srcOrd="0" destOrd="0" presId="urn:microsoft.com/office/officeart/2005/8/layout/chevron2"/>
    <dgm:cxn modelId="{D6F4494D-2EFC-9148-81E7-605E90381695}" type="presParOf" srcId="{055F8972-3A0E-1648-AE76-B059FB6D057D}" destId="{C3AEBA03-8618-1D4F-81BF-2F749FAF97B5}" srcOrd="0" destOrd="0" presId="urn:microsoft.com/office/officeart/2005/8/layout/chevron2"/>
    <dgm:cxn modelId="{BA4EE5AC-67F4-2F43-9500-30C0869ACB7B}" type="presParOf" srcId="{055F8972-3A0E-1648-AE76-B059FB6D057D}" destId="{680BC016-0B7F-644D-9A70-16385BD608D0}" srcOrd="1" destOrd="0" presId="urn:microsoft.com/office/officeart/2005/8/layout/chevron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F928F466-BC67-784F-81E8-9160B347B962}" type="doc">
      <dgm:prSet loTypeId="urn:microsoft.com/office/officeart/2005/8/layout/chevron2" loCatId="process" qsTypeId="urn:microsoft.com/office/officeart/2005/8/quickstyle/simple1" qsCatId="simple" csTypeId="urn:microsoft.com/office/officeart/2005/8/colors/accent2_3" csCatId="accent2" phldr="1"/>
      <dgm:spPr/>
      <dgm:t>
        <a:bodyPr/>
        <a:lstStyle/>
        <a:p>
          <a:endParaRPr lang="fr-CA"/>
        </a:p>
      </dgm:t>
    </dgm:pt>
    <dgm:pt modelId="{DF1C293C-0A49-F141-AFEA-9BA5C2CFA212}">
      <dgm:prSet/>
      <dgm:spPr/>
      <dgm:t>
        <a:bodyPr/>
        <a:lstStyle/>
        <a:p>
          <a:r>
            <a:rPr lang="fr-CA" dirty="0"/>
            <a:t>En tant qu’ Enseignant(e)</a:t>
          </a:r>
        </a:p>
      </dgm:t>
    </dgm:pt>
    <dgm:pt modelId="{C85C325F-337E-4A4F-9BE1-E0EDA470ECF0}" type="sibTrans" cxnId="{10EBD31C-8047-D645-AAA8-11767196D54B}">
      <dgm:prSet/>
      <dgm:spPr/>
      <dgm:t>
        <a:bodyPr/>
        <a:lstStyle/>
        <a:p>
          <a:endParaRPr lang="fr-CA"/>
        </a:p>
      </dgm:t>
    </dgm:pt>
    <dgm:pt modelId="{55D188E6-DE3D-F044-A0B1-3C4F34CC0AA3}" type="parTrans" cxnId="{10EBD31C-8047-D645-AAA8-11767196D54B}">
      <dgm:prSet/>
      <dgm:spPr/>
      <dgm:t>
        <a:bodyPr/>
        <a:lstStyle/>
        <a:p>
          <a:endParaRPr lang="fr-CA"/>
        </a:p>
      </dgm:t>
    </dgm:pt>
    <dgm:pt modelId="{E95BFD98-2C76-C048-AF18-75FB37B2F5A2}">
      <dgm:prSet/>
      <dgm:spPr/>
      <dgm:t>
        <a:bodyPr/>
        <a:lstStyle/>
        <a:p>
          <a:r>
            <a:rPr lang="fr-CA" dirty="0"/>
            <a:t>Reconnaissez que </a:t>
          </a:r>
          <a:r>
            <a:rPr lang="fr-CA" b="1" dirty="0"/>
            <a:t>nous avons tous des biais</a:t>
          </a:r>
          <a:r>
            <a:rPr lang="fr-CA" dirty="0"/>
            <a:t>; établissez des </a:t>
          </a:r>
          <a:r>
            <a:rPr lang="fr-CA" b="1" dirty="0"/>
            <a:t>règles de base </a:t>
          </a:r>
          <a:r>
            <a:rPr lang="fr-CA" dirty="0"/>
            <a:t>pour des espaces d’apprentissage sûrs et productifs; ayez des </a:t>
          </a:r>
          <a:r>
            <a:rPr lang="fr-CA" b="1" dirty="0"/>
            <a:t>conversations </a:t>
          </a:r>
          <a:r>
            <a:rPr lang="fr-CA" dirty="0"/>
            <a:t>sur la race, l’ethnicité et les différences culturelles. Si vous ne disposez pas encore de connaissances et de compétences suffisantes pour mener une conversation avec votre classe, vous pouvez faire venir un </a:t>
          </a:r>
          <a:r>
            <a:rPr lang="fr-CA" b="1" dirty="0"/>
            <a:t>conférencier invité </a:t>
          </a:r>
          <a:r>
            <a:rPr lang="fr-CA" dirty="0"/>
            <a:t>dans votre salle de classe. Lorsque les conversations prennent une mauvaise tournure, faites une </a:t>
          </a:r>
          <a:r>
            <a:rPr lang="fr-CA" b="1" dirty="0"/>
            <a:t>pause</a:t>
          </a:r>
          <a:r>
            <a:rPr lang="fr-CA" dirty="0"/>
            <a:t>; apprenez à incorporer une pédagogie et un curriculum </a:t>
          </a:r>
          <a:r>
            <a:rPr lang="fr-CA" b="1" dirty="0"/>
            <a:t>culturellement inclusifs</a:t>
          </a:r>
          <a:r>
            <a:rPr lang="fr-CA" dirty="0"/>
            <a:t>; adressez les </a:t>
          </a:r>
          <a:r>
            <a:rPr lang="fr-CA" dirty="0" err="1"/>
            <a:t>microagressions</a:t>
          </a:r>
          <a:r>
            <a:rPr lang="fr-CA" dirty="0"/>
            <a:t> raciales et </a:t>
          </a:r>
          <a:r>
            <a:rPr lang="fr-CA" b="1" dirty="0"/>
            <a:t>dissipez les mythes </a:t>
          </a:r>
          <a:r>
            <a:rPr lang="fr-CA" dirty="0"/>
            <a:t>et les stéréotypes.</a:t>
          </a:r>
        </a:p>
      </dgm:t>
    </dgm:pt>
    <dgm:pt modelId="{0CD85398-4D55-6D43-A3AF-D2976036AEC4}" type="sibTrans" cxnId="{9C5D0267-EEAF-8C48-B575-FB416994D8BA}">
      <dgm:prSet/>
      <dgm:spPr/>
      <dgm:t>
        <a:bodyPr/>
        <a:lstStyle/>
        <a:p>
          <a:endParaRPr lang="fr-CA"/>
        </a:p>
      </dgm:t>
    </dgm:pt>
    <dgm:pt modelId="{8D4D2E0A-240D-744C-97F3-9C6A11E71152}" type="parTrans" cxnId="{9C5D0267-EEAF-8C48-B575-FB416994D8BA}">
      <dgm:prSet/>
      <dgm:spPr/>
      <dgm:t>
        <a:bodyPr/>
        <a:lstStyle/>
        <a:p>
          <a:endParaRPr lang="fr-CA"/>
        </a:p>
      </dgm:t>
    </dgm:pt>
    <dgm:pt modelId="{CDBF0A57-F0F7-5D47-B04D-FC5EF8AD3772}" type="pres">
      <dgm:prSet presAssocID="{F928F466-BC67-784F-81E8-9160B347B962}" presName="linearFlow" presStyleCnt="0">
        <dgm:presLayoutVars>
          <dgm:dir/>
          <dgm:animLvl val="lvl"/>
          <dgm:resizeHandles val="exact"/>
        </dgm:presLayoutVars>
      </dgm:prSet>
      <dgm:spPr/>
      <dgm:t>
        <a:bodyPr/>
        <a:lstStyle/>
        <a:p>
          <a:endParaRPr lang="fr-CA"/>
        </a:p>
      </dgm:t>
    </dgm:pt>
    <dgm:pt modelId="{A2E8D7CC-4F89-D54B-BE47-D93454A65E02}" type="pres">
      <dgm:prSet presAssocID="{DF1C293C-0A49-F141-AFEA-9BA5C2CFA212}" presName="composite" presStyleCnt="0"/>
      <dgm:spPr/>
    </dgm:pt>
    <dgm:pt modelId="{528290FF-845C-EE47-8BA8-BA60868E0876}" type="pres">
      <dgm:prSet presAssocID="{DF1C293C-0A49-F141-AFEA-9BA5C2CFA212}" presName="parentText" presStyleLbl="alignNode1" presStyleIdx="0" presStyleCnt="1" custScaleX="75854" custScaleY="62198">
        <dgm:presLayoutVars>
          <dgm:chMax val="1"/>
          <dgm:bulletEnabled val="1"/>
        </dgm:presLayoutVars>
      </dgm:prSet>
      <dgm:spPr/>
      <dgm:t>
        <a:bodyPr/>
        <a:lstStyle/>
        <a:p>
          <a:endParaRPr lang="fr-CA"/>
        </a:p>
      </dgm:t>
    </dgm:pt>
    <dgm:pt modelId="{1833EF9F-CDAB-4743-82AA-20D673B22160}" type="pres">
      <dgm:prSet presAssocID="{DF1C293C-0A49-F141-AFEA-9BA5C2CFA212}" presName="descendantText" presStyleLbl="alignAcc1" presStyleIdx="0" presStyleCnt="1">
        <dgm:presLayoutVars>
          <dgm:bulletEnabled val="1"/>
        </dgm:presLayoutVars>
      </dgm:prSet>
      <dgm:spPr/>
      <dgm:t>
        <a:bodyPr/>
        <a:lstStyle/>
        <a:p>
          <a:endParaRPr lang="fr-CA"/>
        </a:p>
      </dgm:t>
    </dgm:pt>
  </dgm:ptLst>
  <dgm:cxnLst>
    <dgm:cxn modelId="{10EBD31C-8047-D645-AAA8-11767196D54B}" srcId="{F928F466-BC67-784F-81E8-9160B347B962}" destId="{DF1C293C-0A49-F141-AFEA-9BA5C2CFA212}" srcOrd="0" destOrd="0" parTransId="{55D188E6-DE3D-F044-A0B1-3C4F34CC0AA3}" sibTransId="{C85C325F-337E-4A4F-9BE1-E0EDA470ECF0}"/>
    <dgm:cxn modelId="{A8866D97-6DF7-604A-B70D-A14233452AB8}" type="presOf" srcId="{E95BFD98-2C76-C048-AF18-75FB37B2F5A2}" destId="{1833EF9F-CDAB-4743-82AA-20D673B22160}" srcOrd="0" destOrd="0" presId="urn:microsoft.com/office/officeart/2005/8/layout/chevron2"/>
    <dgm:cxn modelId="{9C5D0267-EEAF-8C48-B575-FB416994D8BA}" srcId="{DF1C293C-0A49-F141-AFEA-9BA5C2CFA212}" destId="{E95BFD98-2C76-C048-AF18-75FB37B2F5A2}" srcOrd="0" destOrd="0" parTransId="{8D4D2E0A-240D-744C-97F3-9C6A11E71152}" sibTransId="{0CD85398-4D55-6D43-A3AF-D2976036AEC4}"/>
    <dgm:cxn modelId="{8A2B3FDE-8AAA-E247-95A0-92F21BB6C5F6}" type="presOf" srcId="{F928F466-BC67-784F-81E8-9160B347B962}" destId="{CDBF0A57-F0F7-5D47-B04D-FC5EF8AD3772}" srcOrd="0" destOrd="0" presId="urn:microsoft.com/office/officeart/2005/8/layout/chevron2"/>
    <dgm:cxn modelId="{496066D6-5509-634E-8A73-1D36752DEA1D}" type="presOf" srcId="{DF1C293C-0A49-F141-AFEA-9BA5C2CFA212}" destId="{528290FF-845C-EE47-8BA8-BA60868E0876}" srcOrd="0" destOrd="0" presId="urn:microsoft.com/office/officeart/2005/8/layout/chevron2"/>
    <dgm:cxn modelId="{8F5C54B1-07E5-3A44-B82A-E6699DA399DD}" type="presParOf" srcId="{CDBF0A57-F0F7-5D47-B04D-FC5EF8AD3772}" destId="{A2E8D7CC-4F89-D54B-BE47-D93454A65E02}" srcOrd="0" destOrd="0" presId="urn:microsoft.com/office/officeart/2005/8/layout/chevron2"/>
    <dgm:cxn modelId="{9659325B-3230-484D-97D6-C54B13F5F716}" type="presParOf" srcId="{A2E8D7CC-4F89-D54B-BE47-D93454A65E02}" destId="{528290FF-845C-EE47-8BA8-BA60868E0876}" srcOrd="0" destOrd="0" presId="urn:microsoft.com/office/officeart/2005/8/layout/chevron2"/>
    <dgm:cxn modelId="{73D11EEA-0D68-C24C-B638-F3033602AF16}" type="presParOf" srcId="{A2E8D7CC-4F89-D54B-BE47-D93454A65E02}" destId="{1833EF9F-CDAB-4743-82AA-20D673B22160}" srcOrd="1" destOrd="0" presId="urn:microsoft.com/office/officeart/2005/8/layout/chevron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922BFFB9-4942-6842-A567-E3FD9D5B7AC6}" type="doc">
      <dgm:prSet loTypeId="urn:microsoft.com/office/officeart/2008/layout/LinedList" loCatId="process" qsTypeId="urn:microsoft.com/office/officeart/2005/8/quickstyle/simple1" qsCatId="simple" csTypeId="urn:microsoft.com/office/officeart/2005/8/colors/accent3_4" csCatId="accent3" phldr="1"/>
      <dgm:spPr/>
      <dgm:t>
        <a:bodyPr/>
        <a:lstStyle/>
        <a:p>
          <a:endParaRPr lang="fr-CA"/>
        </a:p>
      </dgm:t>
    </dgm:pt>
    <dgm:pt modelId="{82AA3FD4-7EB6-5446-9766-27BCF2066616}">
      <dgm:prSet/>
      <dgm:spPr/>
      <dgm:t>
        <a:bodyPr/>
        <a:lstStyle/>
        <a:p>
          <a:r>
            <a:rPr lang="fr-CA" dirty="0"/>
            <a:t>❏ Former ses employés/étudiants</a:t>
          </a:r>
        </a:p>
      </dgm:t>
    </dgm:pt>
    <dgm:pt modelId="{C6F00E3B-D028-3141-9F1E-54ACA8F624A6}" type="parTrans" cxnId="{88489DD9-A45A-7344-B3C6-8780DD34A520}">
      <dgm:prSet/>
      <dgm:spPr/>
      <dgm:t>
        <a:bodyPr/>
        <a:lstStyle/>
        <a:p>
          <a:endParaRPr lang="fr-CA"/>
        </a:p>
      </dgm:t>
    </dgm:pt>
    <dgm:pt modelId="{49889BAC-026E-024F-8101-C8AFC383946F}" type="sibTrans" cxnId="{88489DD9-A45A-7344-B3C6-8780DD34A520}">
      <dgm:prSet/>
      <dgm:spPr/>
      <dgm:t>
        <a:bodyPr/>
        <a:lstStyle/>
        <a:p>
          <a:endParaRPr lang="fr-CA"/>
        </a:p>
      </dgm:t>
    </dgm:pt>
    <dgm:pt modelId="{1C569F22-590B-3345-BF5A-4571F5FC992F}">
      <dgm:prSet/>
      <dgm:spPr/>
      <dgm:t>
        <a:bodyPr/>
        <a:lstStyle/>
        <a:p>
          <a:r>
            <a:rPr lang="fr-CA"/>
            <a:t>❏ Adopter des pratiques antiracistes et antidiscriminatoires</a:t>
          </a:r>
        </a:p>
      </dgm:t>
    </dgm:pt>
    <dgm:pt modelId="{CDABF8DB-E222-5D4A-8D08-C8E590C4FCF8}" type="parTrans" cxnId="{BDBB37B2-5D45-3742-A46E-9808F4997C58}">
      <dgm:prSet/>
      <dgm:spPr/>
      <dgm:t>
        <a:bodyPr/>
        <a:lstStyle/>
        <a:p>
          <a:endParaRPr lang="fr-CA"/>
        </a:p>
      </dgm:t>
    </dgm:pt>
    <dgm:pt modelId="{9EEF6DA6-1483-B54F-8F0C-BB3090FDBF58}" type="sibTrans" cxnId="{BDBB37B2-5D45-3742-A46E-9808F4997C58}">
      <dgm:prSet/>
      <dgm:spPr/>
      <dgm:t>
        <a:bodyPr/>
        <a:lstStyle/>
        <a:p>
          <a:endParaRPr lang="fr-CA"/>
        </a:p>
      </dgm:t>
    </dgm:pt>
    <dgm:pt modelId="{5F61D3F6-2BE1-B445-A390-2B3ED972A53F}">
      <dgm:prSet/>
      <dgm:spPr/>
      <dgm:t>
        <a:bodyPr/>
        <a:lstStyle/>
        <a:p>
          <a:r>
            <a:rPr lang="fr-CA" dirty="0"/>
            <a:t>❏ S’informer soi-même et informer autrui</a:t>
          </a:r>
        </a:p>
      </dgm:t>
    </dgm:pt>
    <dgm:pt modelId="{97201768-117C-264B-81D9-4526CF80B200}" type="parTrans" cxnId="{89964471-F355-BE40-A62C-7BC24BB84270}">
      <dgm:prSet/>
      <dgm:spPr/>
      <dgm:t>
        <a:bodyPr/>
        <a:lstStyle/>
        <a:p>
          <a:endParaRPr lang="fr-CA"/>
        </a:p>
      </dgm:t>
    </dgm:pt>
    <dgm:pt modelId="{189DE91C-48AC-D649-AC6C-18AF579F7AC5}" type="sibTrans" cxnId="{89964471-F355-BE40-A62C-7BC24BB84270}">
      <dgm:prSet/>
      <dgm:spPr/>
      <dgm:t>
        <a:bodyPr/>
        <a:lstStyle/>
        <a:p>
          <a:endParaRPr lang="fr-CA"/>
        </a:p>
      </dgm:t>
    </dgm:pt>
    <dgm:pt modelId="{20F0F8ED-D253-3A4C-B135-D8A868D6D5EF}">
      <dgm:prSet/>
      <dgm:spPr/>
      <dgm:t>
        <a:bodyPr/>
        <a:lstStyle/>
        <a:p>
          <a:r>
            <a:rPr lang="fr-CA" dirty="0"/>
            <a:t>❏ Recueillir des données basées sur la race dans divers contextes (p. ex.: sur les différentes pratiques institutionnelles)</a:t>
          </a:r>
        </a:p>
      </dgm:t>
    </dgm:pt>
    <dgm:pt modelId="{853C2EF1-F0C1-724C-8EDC-67B6C9ED6B62}" type="parTrans" cxnId="{D5B9FC3A-60D3-6845-A625-FFA1CB0E229E}">
      <dgm:prSet/>
      <dgm:spPr/>
      <dgm:t>
        <a:bodyPr/>
        <a:lstStyle/>
        <a:p>
          <a:endParaRPr lang="fr-CA"/>
        </a:p>
      </dgm:t>
    </dgm:pt>
    <dgm:pt modelId="{BC9C2072-352D-DD48-95EF-5906F7575078}" type="sibTrans" cxnId="{D5B9FC3A-60D3-6845-A625-FFA1CB0E229E}">
      <dgm:prSet/>
      <dgm:spPr/>
      <dgm:t>
        <a:bodyPr/>
        <a:lstStyle/>
        <a:p>
          <a:endParaRPr lang="fr-CA"/>
        </a:p>
      </dgm:t>
    </dgm:pt>
    <dgm:pt modelId="{137D54D0-1E0B-FC40-9400-194EC1E7730F}">
      <dgm:prSet/>
      <dgm:spPr/>
      <dgm:t>
        <a:bodyPr/>
        <a:lstStyle/>
        <a:p>
          <a:r>
            <a:rPr lang="fr-CA"/>
            <a:t>❏ Évaluer les pratiques (p. ex.: institutionnelles)</a:t>
          </a:r>
        </a:p>
      </dgm:t>
    </dgm:pt>
    <dgm:pt modelId="{7C0142FD-340B-CD41-A5FA-B904297CC71B}" type="parTrans" cxnId="{42DCAA02-749E-C54E-9D0C-6FEA5D51768B}">
      <dgm:prSet/>
      <dgm:spPr/>
      <dgm:t>
        <a:bodyPr/>
        <a:lstStyle/>
        <a:p>
          <a:endParaRPr lang="fr-CA"/>
        </a:p>
      </dgm:t>
    </dgm:pt>
    <dgm:pt modelId="{6B437D5B-31C6-474B-9E40-3FC567E0A07B}" type="sibTrans" cxnId="{42DCAA02-749E-C54E-9D0C-6FEA5D51768B}">
      <dgm:prSet/>
      <dgm:spPr/>
      <dgm:t>
        <a:bodyPr/>
        <a:lstStyle/>
        <a:p>
          <a:endParaRPr lang="fr-CA"/>
        </a:p>
      </dgm:t>
    </dgm:pt>
    <dgm:pt modelId="{2FCD4E15-12E5-E849-B33A-CD15175749C1}" type="pres">
      <dgm:prSet presAssocID="{922BFFB9-4942-6842-A567-E3FD9D5B7AC6}" presName="vert0" presStyleCnt="0">
        <dgm:presLayoutVars>
          <dgm:dir/>
          <dgm:animOne val="branch"/>
          <dgm:animLvl val="lvl"/>
        </dgm:presLayoutVars>
      </dgm:prSet>
      <dgm:spPr/>
      <dgm:t>
        <a:bodyPr/>
        <a:lstStyle/>
        <a:p>
          <a:endParaRPr lang="fr-CA"/>
        </a:p>
      </dgm:t>
    </dgm:pt>
    <dgm:pt modelId="{1AFF151A-30FD-4143-882B-1C6160C0BF86}" type="pres">
      <dgm:prSet presAssocID="{82AA3FD4-7EB6-5446-9766-27BCF2066616}" presName="thickLine" presStyleLbl="alignNode1" presStyleIdx="0" presStyleCnt="5"/>
      <dgm:spPr/>
    </dgm:pt>
    <dgm:pt modelId="{A7274C4D-CC0B-6E43-B15F-2E7D23DD3777}" type="pres">
      <dgm:prSet presAssocID="{82AA3FD4-7EB6-5446-9766-27BCF2066616}" presName="horz1" presStyleCnt="0"/>
      <dgm:spPr/>
    </dgm:pt>
    <dgm:pt modelId="{1C8D99EA-0567-3643-BAC0-AF82B364B203}" type="pres">
      <dgm:prSet presAssocID="{82AA3FD4-7EB6-5446-9766-27BCF2066616}" presName="tx1" presStyleLbl="revTx" presStyleIdx="0" presStyleCnt="5"/>
      <dgm:spPr/>
      <dgm:t>
        <a:bodyPr/>
        <a:lstStyle/>
        <a:p>
          <a:endParaRPr lang="fr-CA"/>
        </a:p>
      </dgm:t>
    </dgm:pt>
    <dgm:pt modelId="{8E11CA1D-B397-1348-A5D4-727CEDE70F40}" type="pres">
      <dgm:prSet presAssocID="{82AA3FD4-7EB6-5446-9766-27BCF2066616}" presName="vert1" presStyleCnt="0"/>
      <dgm:spPr/>
    </dgm:pt>
    <dgm:pt modelId="{5DB76373-30E4-984E-83CD-03239DEABF13}" type="pres">
      <dgm:prSet presAssocID="{1C569F22-590B-3345-BF5A-4571F5FC992F}" presName="thickLine" presStyleLbl="alignNode1" presStyleIdx="1" presStyleCnt="5"/>
      <dgm:spPr/>
    </dgm:pt>
    <dgm:pt modelId="{46CA3854-2A45-C446-A00C-A27D61969B2B}" type="pres">
      <dgm:prSet presAssocID="{1C569F22-590B-3345-BF5A-4571F5FC992F}" presName="horz1" presStyleCnt="0"/>
      <dgm:spPr/>
    </dgm:pt>
    <dgm:pt modelId="{B93C8068-DDC8-CE42-98D1-99B08AF10C05}" type="pres">
      <dgm:prSet presAssocID="{1C569F22-590B-3345-BF5A-4571F5FC992F}" presName="tx1" presStyleLbl="revTx" presStyleIdx="1" presStyleCnt="5"/>
      <dgm:spPr/>
      <dgm:t>
        <a:bodyPr/>
        <a:lstStyle/>
        <a:p>
          <a:endParaRPr lang="fr-CA"/>
        </a:p>
      </dgm:t>
    </dgm:pt>
    <dgm:pt modelId="{C9D1124B-8117-3D4A-9436-406F605D7548}" type="pres">
      <dgm:prSet presAssocID="{1C569F22-590B-3345-BF5A-4571F5FC992F}" presName="vert1" presStyleCnt="0"/>
      <dgm:spPr/>
    </dgm:pt>
    <dgm:pt modelId="{F8019F2C-DA94-1B48-8F81-CB43E7F8F671}" type="pres">
      <dgm:prSet presAssocID="{5F61D3F6-2BE1-B445-A390-2B3ED972A53F}" presName="thickLine" presStyleLbl="alignNode1" presStyleIdx="2" presStyleCnt="5"/>
      <dgm:spPr/>
    </dgm:pt>
    <dgm:pt modelId="{0220AA95-960B-804F-8DF6-6DE4F82A5A51}" type="pres">
      <dgm:prSet presAssocID="{5F61D3F6-2BE1-B445-A390-2B3ED972A53F}" presName="horz1" presStyleCnt="0"/>
      <dgm:spPr/>
    </dgm:pt>
    <dgm:pt modelId="{AE800705-A949-A84E-B6BE-8E165037EA9D}" type="pres">
      <dgm:prSet presAssocID="{5F61D3F6-2BE1-B445-A390-2B3ED972A53F}" presName="tx1" presStyleLbl="revTx" presStyleIdx="2" presStyleCnt="5"/>
      <dgm:spPr/>
      <dgm:t>
        <a:bodyPr/>
        <a:lstStyle/>
        <a:p>
          <a:endParaRPr lang="fr-CA"/>
        </a:p>
      </dgm:t>
    </dgm:pt>
    <dgm:pt modelId="{9F9B90EA-AE91-2D44-AA4A-5DB57C23662F}" type="pres">
      <dgm:prSet presAssocID="{5F61D3F6-2BE1-B445-A390-2B3ED972A53F}" presName="vert1" presStyleCnt="0"/>
      <dgm:spPr/>
    </dgm:pt>
    <dgm:pt modelId="{DEFE0174-0675-744A-A238-D98737A7F609}" type="pres">
      <dgm:prSet presAssocID="{20F0F8ED-D253-3A4C-B135-D8A868D6D5EF}" presName="thickLine" presStyleLbl="alignNode1" presStyleIdx="3" presStyleCnt="5"/>
      <dgm:spPr/>
    </dgm:pt>
    <dgm:pt modelId="{1CE84B16-B585-7C47-BC3E-8BE96EA36083}" type="pres">
      <dgm:prSet presAssocID="{20F0F8ED-D253-3A4C-B135-D8A868D6D5EF}" presName="horz1" presStyleCnt="0"/>
      <dgm:spPr/>
    </dgm:pt>
    <dgm:pt modelId="{F78F3161-89C8-D245-BA4F-43F9DEEE625C}" type="pres">
      <dgm:prSet presAssocID="{20F0F8ED-D253-3A4C-B135-D8A868D6D5EF}" presName="tx1" presStyleLbl="revTx" presStyleIdx="3" presStyleCnt="5"/>
      <dgm:spPr/>
      <dgm:t>
        <a:bodyPr/>
        <a:lstStyle/>
        <a:p>
          <a:endParaRPr lang="fr-CA"/>
        </a:p>
      </dgm:t>
    </dgm:pt>
    <dgm:pt modelId="{40F8EB6E-B75F-D947-9628-1E678A02EF21}" type="pres">
      <dgm:prSet presAssocID="{20F0F8ED-D253-3A4C-B135-D8A868D6D5EF}" presName="vert1" presStyleCnt="0"/>
      <dgm:spPr/>
    </dgm:pt>
    <dgm:pt modelId="{40AA52DD-56EF-3741-96FA-E08DC0169CD9}" type="pres">
      <dgm:prSet presAssocID="{137D54D0-1E0B-FC40-9400-194EC1E7730F}" presName="thickLine" presStyleLbl="alignNode1" presStyleIdx="4" presStyleCnt="5"/>
      <dgm:spPr/>
    </dgm:pt>
    <dgm:pt modelId="{EB2343E5-F32C-3B45-B974-9EF92B5892D0}" type="pres">
      <dgm:prSet presAssocID="{137D54D0-1E0B-FC40-9400-194EC1E7730F}" presName="horz1" presStyleCnt="0"/>
      <dgm:spPr/>
    </dgm:pt>
    <dgm:pt modelId="{082327B0-ED63-2940-85A2-C151AB33A107}" type="pres">
      <dgm:prSet presAssocID="{137D54D0-1E0B-FC40-9400-194EC1E7730F}" presName="tx1" presStyleLbl="revTx" presStyleIdx="4" presStyleCnt="5"/>
      <dgm:spPr/>
      <dgm:t>
        <a:bodyPr/>
        <a:lstStyle/>
        <a:p>
          <a:endParaRPr lang="fr-CA"/>
        </a:p>
      </dgm:t>
    </dgm:pt>
    <dgm:pt modelId="{E74A029B-83AC-1949-A95E-ED1A865E85FF}" type="pres">
      <dgm:prSet presAssocID="{137D54D0-1E0B-FC40-9400-194EC1E7730F}" presName="vert1" presStyleCnt="0"/>
      <dgm:spPr/>
    </dgm:pt>
  </dgm:ptLst>
  <dgm:cxnLst>
    <dgm:cxn modelId="{BDBB37B2-5D45-3742-A46E-9808F4997C58}" srcId="{922BFFB9-4942-6842-A567-E3FD9D5B7AC6}" destId="{1C569F22-590B-3345-BF5A-4571F5FC992F}" srcOrd="1" destOrd="0" parTransId="{CDABF8DB-E222-5D4A-8D08-C8E590C4FCF8}" sibTransId="{9EEF6DA6-1483-B54F-8F0C-BB3090FDBF58}"/>
    <dgm:cxn modelId="{59928456-BAB2-3940-9C0F-2A6EF5519A04}" type="presOf" srcId="{5F61D3F6-2BE1-B445-A390-2B3ED972A53F}" destId="{AE800705-A949-A84E-B6BE-8E165037EA9D}" srcOrd="0" destOrd="0" presId="urn:microsoft.com/office/officeart/2008/layout/LinedList"/>
    <dgm:cxn modelId="{D5B9FC3A-60D3-6845-A625-FFA1CB0E229E}" srcId="{922BFFB9-4942-6842-A567-E3FD9D5B7AC6}" destId="{20F0F8ED-D253-3A4C-B135-D8A868D6D5EF}" srcOrd="3" destOrd="0" parTransId="{853C2EF1-F0C1-724C-8EDC-67B6C9ED6B62}" sibTransId="{BC9C2072-352D-DD48-95EF-5906F7575078}"/>
    <dgm:cxn modelId="{55A18E1D-591F-244E-A107-7E7E8B39C008}" type="presOf" srcId="{1C569F22-590B-3345-BF5A-4571F5FC992F}" destId="{B93C8068-DDC8-CE42-98D1-99B08AF10C05}" srcOrd="0" destOrd="0" presId="urn:microsoft.com/office/officeart/2008/layout/LinedList"/>
    <dgm:cxn modelId="{89964471-F355-BE40-A62C-7BC24BB84270}" srcId="{922BFFB9-4942-6842-A567-E3FD9D5B7AC6}" destId="{5F61D3F6-2BE1-B445-A390-2B3ED972A53F}" srcOrd="2" destOrd="0" parTransId="{97201768-117C-264B-81D9-4526CF80B200}" sibTransId="{189DE91C-48AC-D649-AC6C-18AF579F7AC5}"/>
    <dgm:cxn modelId="{1D00B53C-1FFE-C64A-857F-06B4CAAF4AFE}" type="presOf" srcId="{137D54D0-1E0B-FC40-9400-194EC1E7730F}" destId="{082327B0-ED63-2940-85A2-C151AB33A107}" srcOrd="0" destOrd="0" presId="urn:microsoft.com/office/officeart/2008/layout/LinedList"/>
    <dgm:cxn modelId="{7C1A3E32-FB5A-D349-AE70-43A9571C1382}" type="presOf" srcId="{922BFFB9-4942-6842-A567-E3FD9D5B7AC6}" destId="{2FCD4E15-12E5-E849-B33A-CD15175749C1}" srcOrd="0" destOrd="0" presId="urn:microsoft.com/office/officeart/2008/layout/LinedList"/>
    <dgm:cxn modelId="{42DCAA02-749E-C54E-9D0C-6FEA5D51768B}" srcId="{922BFFB9-4942-6842-A567-E3FD9D5B7AC6}" destId="{137D54D0-1E0B-FC40-9400-194EC1E7730F}" srcOrd="4" destOrd="0" parTransId="{7C0142FD-340B-CD41-A5FA-B904297CC71B}" sibTransId="{6B437D5B-31C6-474B-9E40-3FC567E0A07B}"/>
    <dgm:cxn modelId="{88489DD9-A45A-7344-B3C6-8780DD34A520}" srcId="{922BFFB9-4942-6842-A567-E3FD9D5B7AC6}" destId="{82AA3FD4-7EB6-5446-9766-27BCF2066616}" srcOrd="0" destOrd="0" parTransId="{C6F00E3B-D028-3141-9F1E-54ACA8F624A6}" sibTransId="{49889BAC-026E-024F-8101-C8AFC383946F}"/>
    <dgm:cxn modelId="{81A9193D-2B5C-4C4A-845F-293D023E9C99}" type="presOf" srcId="{82AA3FD4-7EB6-5446-9766-27BCF2066616}" destId="{1C8D99EA-0567-3643-BAC0-AF82B364B203}" srcOrd="0" destOrd="0" presId="urn:microsoft.com/office/officeart/2008/layout/LinedList"/>
    <dgm:cxn modelId="{E0DBB462-3609-8047-84FF-76884E10F831}" type="presOf" srcId="{20F0F8ED-D253-3A4C-B135-D8A868D6D5EF}" destId="{F78F3161-89C8-D245-BA4F-43F9DEEE625C}" srcOrd="0" destOrd="0" presId="urn:microsoft.com/office/officeart/2008/layout/LinedList"/>
    <dgm:cxn modelId="{8A04E60E-BF76-1C44-BA9B-818D827A5F48}" type="presParOf" srcId="{2FCD4E15-12E5-E849-B33A-CD15175749C1}" destId="{1AFF151A-30FD-4143-882B-1C6160C0BF86}" srcOrd="0" destOrd="0" presId="urn:microsoft.com/office/officeart/2008/layout/LinedList"/>
    <dgm:cxn modelId="{C7168306-B3D6-324E-893D-94B8E026A3CC}" type="presParOf" srcId="{2FCD4E15-12E5-E849-B33A-CD15175749C1}" destId="{A7274C4D-CC0B-6E43-B15F-2E7D23DD3777}" srcOrd="1" destOrd="0" presId="urn:microsoft.com/office/officeart/2008/layout/LinedList"/>
    <dgm:cxn modelId="{DC3EDD06-ED05-1E4D-A5ED-429C6DCBE106}" type="presParOf" srcId="{A7274C4D-CC0B-6E43-B15F-2E7D23DD3777}" destId="{1C8D99EA-0567-3643-BAC0-AF82B364B203}" srcOrd="0" destOrd="0" presId="urn:microsoft.com/office/officeart/2008/layout/LinedList"/>
    <dgm:cxn modelId="{37B46E3A-2571-5D4B-99DC-74DF0F03D650}" type="presParOf" srcId="{A7274C4D-CC0B-6E43-B15F-2E7D23DD3777}" destId="{8E11CA1D-B397-1348-A5D4-727CEDE70F40}" srcOrd="1" destOrd="0" presId="urn:microsoft.com/office/officeart/2008/layout/LinedList"/>
    <dgm:cxn modelId="{87180EFA-8DB7-4345-86C2-F65C0432AC5A}" type="presParOf" srcId="{2FCD4E15-12E5-E849-B33A-CD15175749C1}" destId="{5DB76373-30E4-984E-83CD-03239DEABF13}" srcOrd="2" destOrd="0" presId="urn:microsoft.com/office/officeart/2008/layout/LinedList"/>
    <dgm:cxn modelId="{A57FA533-1955-934C-9E6E-A489F6ABC41B}" type="presParOf" srcId="{2FCD4E15-12E5-E849-B33A-CD15175749C1}" destId="{46CA3854-2A45-C446-A00C-A27D61969B2B}" srcOrd="3" destOrd="0" presId="urn:microsoft.com/office/officeart/2008/layout/LinedList"/>
    <dgm:cxn modelId="{18B779E8-60B8-9B41-8B37-FF0A46E27805}" type="presParOf" srcId="{46CA3854-2A45-C446-A00C-A27D61969B2B}" destId="{B93C8068-DDC8-CE42-98D1-99B08AF10C05}" srcOrd="0" destOrd="0" presId="urn:microsoft.com/office/officeart/2008/layout/LinedList"/>
    <dgm:cxn modelId="{6A3074F4-4D3F-1846-8E34-CC80B32ECB62}" type="presParOf" srcId="{46CA3854-2A45-C446-A00C-A27D61969B2B}" destId="{C9D1124B-8117-3D4A-9436-406F605D7548}" srcOrd="1" destOrd="0" presId="urn:microsoft.com/office/officeart/2008/layout/LinedList"/>
    <dgm:cxn modelId="{C3DB3BAD-C8E2-2A43-A890-186C2B0AAC68}" type="presParOf" srcId="{2FCD4E15-12E5-E849-B33A-CD15175749C1}" destId="{F8019F2C-DA94-1B48-8F81-CB43E7F8F671}" srcOrd="4" destOrd="0" presId="urn:microsoft.com/office/officeart/2008/layout/LinedList"/>
    <dgm:cxn modelId="{6AAEB2E0-3E7F-FF4C-A2CF-06E2BA90E01E}" type="presParOf" srcId="{2FCD4E15-12E5-E849-B33A-CD15175749C1}" destId="{0220AA95-960B-804F-8DF6-6DE4F82A5A51}" srcOrd="5" destOrd="0" presId="urn:microsoft.com/office/officeart/2008/layout/LinedList"/>
    <dgm:cxn modelId="{761C7C44-609A-8C4C-8B87-0A150641C1DB}" type="presParOf" srcId="{0220AA95-960B-804F-8DF6-6DE4F82A5A51}" destId="{AE800705-A949-A84E-B6BE-8E165037EA9D}" srcOrd="0" destOrd="0" presId="urn:microsoft.com/office/officeart/2008/layout/LinedList"/>
    <dgm:cxn modelId="{E7E125E0-1175-7E4D-883D-BDE59E494D4B}" type="presParOf" srcId="{0220AA95-960B-804F-8DF6-6DE4F82A5A51}" destId="{9F9B90EA-AE91-2D44-AA4A-5DB57C23662F}" srcOrd="1" destOrd="0" presId="urn:microsoft.com/office/officeart/2008/layout/LinedList"/>
    <dgm:cxn modelId="{C6116BEF-1628-6347-815E-20451029E125}" type="presParOf" srcId="{2FCD4E15-12E5-E849-B33A-CD15175749C1}" destId="{DEFE0174-0675-744A-A238-D98737A7F609}" srcOrd="6" destOrd="0" presId="urn:microsoft.com/office/officeart/2008/layout/LinedList"/>
    <dgm:cxn modelId="{9A0D1BBC-EF2F-8D45-A08F-9A2BA3BA781B}" type="presParOf" srcId="{2FCD4E15-12E5-E849-B33A-CD15175749C1}" destId="{1CE84B16-B585-7C47-BC3E-8BE96EA36083}" srcOrd="7" destOrd="0" presId="urn:microsoft.com/office/officeart/2008/layout/LinedList"/>
    <dgm:cxn modelId="{FF86357C-B6D9-3E40-B2AA-F9B39009FF9D}" type="presParOf" srcId="{1CE84B16-B585-7C47-BC3E-8BE96EA36083}" destId="{F78F3161-89C8-D245-BA4F-43F9DEEE625C}" srcOrd="0" destOrd="0" presId="urn:microsoft.com/office/officeart/2008/layout/LinedList"/>
    <dgm:cxn modelId="{4A331865-5552-4646-8C32-59CE06DC04A8}" type="presParOf" srcId="{1CE84B16-B585-7C47-BC3E-8BE96EA36083}" destId="{40F8EB6E-B75F-D947-9628-1E678A02EF21}" srcOrd="1" destOrd="0" presId="urn:microsoft.com/office/officeart/2008/layout/LinedList"/>
    <dgm:cxn modelId="{1577EBDA-04A7-754F-BF81-31FCDD761C0C}" type="presParOf" srcId="{2FCD4E15-12E5-E849-B33A-CD15175749C1}" destId="{40AA52DD-56EF-3741-96FA-E08DC0169CD9}" srcOrd="8" destOrd="0" presId="urn:microsoft.com/office/officeart/2008/layout/LinedList"/>
    <dgm:cxn modelId="{8C67106A-41A8-C64B-92FF-430576C5EC87}" type="presParOf" srcId="{2FCD4E15-12E5-E849-B33A-CD15175749C1}" destId="{EB2343E5-F32C-3B45-B974-9EF92B5892D0}" srcOrd="9" destOrd="0" presId="urn:microsoft.com/office/officeart/2008/layout/LinedList"/>
    <dgm:cxn modelId="{08A7BED5-A2EB-F940-A9CA-8E4B8DC21611}" type="presParOf" srcId="{EB2343E5-F32C-3B45-B974-9EF92B5892D0}" destId="{082327B0-ED63-2940-85A2-C151AB33A107}" srcOrd="0" destOrd="0" presId="urn:microsoft.com/office/officeart/2008/layout/LinedList"/>
    <dgm:cxn modelId="{91ACBEC6-4975-174B-9910-5E23C83D32B6}" type="presParOf" srcId="{EB2343E5-F32C-3B45-B974-9EF92B5892D0}" destId="{E74A029B-83AC-1949-A95E-ED1A865E85FF}" srcOrd="1" destOrd="0" presId="urn:microsoft.com/office/officeart/2008/layout/Lin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76FEE7D9-4838-CC46-97C8-FCDB6F6F13DE}" type="doc">
      <dgm:prSet loTypeId="urn:microsoft.com/office/officeart/2008/layout/RadialCluster" loCatId="process" qsTypeId="urn:microsoft.com/office/officeart/2005/8/quickstyle/simple1" qsCatId="simple" csTypeId="urn:microsoft.com/office/officeart/2005/8/colors/accent3_5" csCatId="accent3" phldr="1"/>
      <dgm:spPr/>
      <dgm:t>
        <a:bodyPr/>
        <a:lstStyle/>
        <a:p>
          <a:endParaRPr lang="fr-CA"/>
        </a:p>
      </dgm:t>
    </dgm:pt>
    <dgm:pt modelId="{BF2684E8-19E0-7C49-A8A8-D3FAD86FF123}">
      <dgm:prSet/>
      <dgm:spPr/>
      <dgm:t>
        <a:bodyPr/>
        <a:lstStyle/>
        <a:p>
          <a:r>
            <a:rPr lang="fr-CA" dirty="0"/>
            <a:t>Étapes à suivre</a:t>
          </a:r>
        </a:p>
      </dgm:t>
    </dgm:pt>
    <dgm:pt modelId="{565D0F74-616C-F147-85BF-2EBAD4B83604}" type="parTrans" cxnId="{E579E1C7-1255-224A-B105-348C2ACA556F}">
      <dgm:prSet/>
      <dgm:spPr/>
      <dgm:t>
        <a:bodyPr/>
        <a:lstStyle/>
        <a:p>
          <a:endParaRPr lang="fr-CA"/>
        </a:p>
      </dgm:t>
    </dgm:pt>
    <dgm:pt modelId="{F1888367-5431-DC4E-B07E-74131C8E1F65}" type="sibTrans" cxnId="{E579E1C7-1255-224A-B105-348C2ACA556F}">
      <dgm:prSet/>
      <dgm:spPr/>
      <dgm:t>
        <a:bodyPr/>
        <a:lstStyle/>
        <a:p>
          <a:endParaRPr lang="fr-CA"/>
        </a:p>
      </dgm:t>
    </dgm:pt>
    <dgm:pt modelId="{9C29D617-E0EE-7C45-878E-1C91C9F49B71}" type="pres">
      <dgm:prSet presAssocID="{76FEE7D9-4838-CC46-97C8-FCDB6F6F13DE}" presName="Name0" presStyleCnt="0">
        <dgm:presLayoutVars>
          <dgm:chMax val="1"/>
          <dgm:chPref val="1"/>
          <dgm:dir/>
          <dgm:animOne val="branch"/>
          <dgm:animLvl val="lvl"/>
        </dgm:presLayoutVars>
      </dgm:prSet>
      <dgm:spPr/>
      <dgm:t>
        <a:bodyPr/>
        <a:lstStyle/>
        <a:p>
          <a:endParaRPr lang="fr-CA"/>
        </a:p>
      </dgm:t>
    </dgm:pt>
    <dgm:pt modelId="{DB4ECA37-CFCC-6E49-A65C-9E0C1F84BD20}" type="pres">
      <dgm:prSet presAssocID="{BF2684E8-19E0-7C49-A8A8-D3FAD86FF123}" presName="singleCycle" presStyleCnt="0"/>
      <dgm:spPr/>
    </dgm:pt>
    <dgm:pt modelId="{15379153-1267-3C4B-8065-937661BED560}" type="pres">
      <dgm:prSet presAssocID="{BF2684E8-19E0-7C49-A8A8-D3FAD86FF123}" presName="singleCenter" presStyleLbl="node1" presStyleIdx="0" presStyleCnt="1" custScaleX="267026" custLinFactNeighborX="-7281" custLinFactNeighborY="-1706">
        <dgm:presLayoutVars>
          <dgm:chMax val="7"/>
          <dgm:chPref val="7"/>
        </dgm:presLayoutVars>
      </dgm:prSet>
      <dgm:spPr/>
      <dgm:t>
        <a:bodyPr/>
        <a:lstStyle/>
        <a:p>
          <a:endParaRPr lang="fr-CA"/>
        </a:p>
      </dgm:t>
    </dgm:pt>
  </dgm:ptLst>
  <dgm:cxnLst>
    <dgm:cxn modelId="{E579E1C7-1255-224A-B105-348C2ACA556F}" srcId="{76FEE7D9-4838-CC46-97C8-FCDB6F6F13DE}" destId="{BF2684E8-19E0-7C49-A8A8-D3FAD86FF123}" srcOrd="0" destOrd="0" parTransId="{565D0F74-616C-F147-85BF-2EBAD4B83604}" sibTransId="{F1888367-5431-DC4E-B07E-74131C8E1F65}"/>
    <dgm:cxn modelId="{9C773697-DACF-6D43-AC46-7C0FFB4446AE}" type="presOf" srcId="{BF2684E8-19E0-7C49-A8A8-D3FAD86FF123}" destId="{15379153-1267-3C4B-8065-937661BED560}" srcOrd="0" destOrd="0" presId="urn:microsoft.com/office/officeart/2008/layout/RadialCluster"/>
    <dgm:cxn modelId="{1B10DEBA-E8A1-5645-996D-9AA47025B28F}" type="presOf" srcId="{76FEE7D9-4838-CC46-97C8-FCDB6F6F13DE}" destId="{9C29D617-E0EE-7C45-878E-1C91C9F49B71}" srcOrd="0" destOrd="0" presId="urn:microsoft.com/office/officeart/2008/layout/RadialCluster"/>
    <dgm:cxn modelId="{7E245FAF-19B9-5245-9129-89A7865A128F}" type="presParOf" srcId="{9C29D617-E0EE-7C45-878E-1C91C9F49B71}" destId="{DB4ECA37-CFCC-6E49-A65C-9E0C1F84BD20}" srcOrd="0" destOrd="0" presId="urn:microsoft.com/office/officeart/2008/layout/RadialCluster"/>
    <dgm:cxn modelId="{39251255-EB49-7F45-A25D-678956A6C6DE}" type="presParOf" srcId="{DB4ECA37-CFCC-6E49-A65C-9E0C1F84BD20}" destId="{15379153-1267-3C4B-8065-937661BED560}" srcOrd="0" destOrd="0" presId="urn:microsoft.com/office/officeart/2008/layout/RadialCluster"/>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15C67FF5-C5AE-A04B-B7A3-EE317C28B0AA}" type="doc">
      <dgm:prSet loTypeId="urn:microsoft.com/office/officeart/2005/8/layout/pList2" loCatId="process" qsTypeId="urn:microsoft.com/office/officeart/2005/8/quickstyle/simple2" qsCatId="simple" csTypeId="urn:microsoft.com/office/officeart/2005/8/colors/accent3_5" csCatId="accent3" phldr="1"/>
      <dgm:spPr/>
      <dgm:t>
        <a:bodyPr/>
        <a:lstStyle/>
        <a:p>
          <a:endParaRPr lang="fr-CA"/>
        </a:p>
      </dgm:t>
    </dgm:pt>
    <dgm:pt modelId="{BEA0160C-4024-B444-8182-14E8A1F23029}">
      <dgm:prSet/>
      <dgm:spPr/>
      <dgm:t>
        <a:bodyPr/>
        <a:lstStyle/>
        <a:p>
          <a:r>
            <a:rPr lang="fr-CA" dirty="0"/>
            <a:t>Imaginez que vous commencez un marathon, mais qu'on vous demande de prendre le départ avec 10 kilomètres de retard sur les autres.</a:t>
          </a:r>
        </a:p>
      </dgm:t>
    </dgm:pt>
    <dgm:pt modelId="{D857014E-8643-E54A-863F-CEC3A6D4CC49}" type="parTrans" cxnId="{212F3AA6-1EA3-6A48-BC50-FF35899949EC}">
      <dgm:prSet/>
      <dgm:spPr/>
      <dgm:t>
        <a:bodyPr/>
        <a:lstStyle/>
        <a:p>
          <a:endParaRPr lang="fr-CA"/>
        </a:p>
      </dgm:t>
    </dgm:pt>
    <dgm:pt modelId="{67420DF9-A647-C24A-9912-7215E0C61D5D}" type="sibTrans" cxnId="{212F3AA6-1EA3-6A48-BC50-FF35899949EC}">
      <dgm:prSet/>
      <dgm:spPr/>
      <dgm:t>
        <a:bodyPr/>
        <a:lstStyle/>
        <a:p>
          <a:endParaRPr lang="fr-CA"/>
        </a:p>
      </dgm:t>
    </dgm:pt>
    <dgm:pt modelId="{0327B5C0-42E9-2A48-BB9E-C3249C847A13}">
      <dgm:prSet/>
      <dgm:spPr/>
      <dgm:t>
        <a:bodyPr/>
        <a:lstStyle/>
        <a:p>
          <a:r>
            <a:rPr lang="fr-CA" dirty="0"/>
            <a:t>Alors que tous les autres commencent seulement à se sentir fatigués à la marque du 1er kilomètre, vous en avez déjà couru 11. Lorsqu'ils vous rencontrent à la marque du premier kilomètre, les autres coureurs se demandent pourquoi vous transpirez déjà.</a:t>
          </a:r>
        </a:p>
      </dgm:t>
    </dgm:pt>
    <dgm:pt modelId="{5B1F0530-8CD0-5B44-8C78-95958E362255}" type="parTrans" cxnId="{F870A7A0-8FA7-354F-8B08-3B95AAEDB76E}">
      <dgm:prSet/>
      <dgm:spPr/>
      <dgm:t>
        <a:bodyPr/>
        <a:lstStyle/>
        <a:p>
          <a:endParaRPr lang="fr-CA"/>
        </a:p>
      </dgm:t>
    </dgm:pt>
    <dgm:pt modelId="{E3F71742-B4C2-3645-800A-4731C4F896A3}" type="sibTrans" cxnId="{F870A7A0-8FA7-354F-8B08-3B95AAEDB76E}">
      <dgm:prSet/>
      <dgm:spPr/>
      <dgm:t>
        <a:bodyPr/>
        <a:lstStyle/>
        <a:p>
          <a:endParaRPr lang="fr-CA"/>
        </a:p>
      </dgm:t>
    </dgm:pt>
    <dgm:pt modelId="{DCE9C270-0FB2-0741-9F4F-AEB310D79261}" type="pres">
      <dgm:prSet presAssocID="{15C67FF5-C5AE-A04B-B7A3-EE317C28B0AA}" presName="Name0" presStyleCnt="0">
        <dgm:presLayoutVars>
          <dgm:dir/>
          <dgm:resizeHandles val="exact"/>
        </dgm:presLayoutVars>
      </dgm:prSet>
      <dgm:spPr/>
      <dgm:t>
        <a:bodyPr/>
        <a:lstStyle/>
        <a:p>
          <a:endParaRPr lang="fr-CA"/>
        </a:p>
      </dgm:t>
    </dgm:pt>
    <dgm:pt modelId="{6AEE0DD0-CBCB-B64D-8A99-94E1F230D748}" type="pres">
      <dgm:prSet presAssocID="{15C67FF5-C5AE-A04B-B7A3-EE317C28B0AA}" presName="bkgdShp" presStyleLbl="alignAccFollowNode1" presStyleIdx="0" presStyleCnt="1"/>
      <dgm:spPr/>
    </dgm:pt>
    <dgm:pt modelId="{9C679511-311F-6243-9BDB-E76B4CE32B68}" type="pres">
      <dgm:prSet presAssocID="{15C67FF5-C5AE-A04B-B7A3-EE317C28B0AA}" presName="linComp" presStyleCnt="0"/>
      <dgm:spPr/>
    </dgm:pt>
    <dgm:pt modelId="{EB3CF1EA-7941-E041-9C40-290CA5D139EB}" type="pres">
      <dgm:prSet presAssocID="{BEA0160C-4024-B444-8182-14E8A1F23029}" presName="compNode" presStyleCnt="0"/>
      <dgm:spPr/>
    </dgm:pt>
    <dgm:pt modelId="{4AA9A0AF-6C9C-774D-88D1-0D1259294A1E}" type="pres">
      <dgm:prSet presAssocID="{BEA0160C-4024-B444-8182-14E8A1F23029}" presName="node" presStyleLbl="node1" presStyleIdx="0" presStyleCnt="2">
        <dgm:presLayoutVars>
          <dgm:bulletEnabled val="1"/>
        </dgm:presLayoutVars>
      </dgm:prSet>
      <dgm:spPr/>
      <dgm:t>
        <a:bodyPr/>
        <a:lstStyle/>
        <a:p>
          <a:endParaRPr lang="fr-CA"/>
        </a:p>
      </dgm:t>
    </dgm:pt>
    <dgm:pt modelId="{49AA8629-6E3D-2746-BF51-DE35D0161350}" type="pres">
      <dgm:prSet presAssocID="{BEA0160C-4024-B444-8182-14E8A1F23029}" presName="invisiNode" presStyleLbl="node1" presStyleIdx="0" presStyleCnt="2"/>
      <dgm:spPr/>
    </dgm:pt>
    <dgm:pt modelId="{6F0589BC-10CF-5F4C-A617-8389D73EE5CD}" type="pres">
      <dgm:prSet presAssocID="{BEA0160C-4024-B444-8182-14E8A1F23029}" presName="imagNode" presStyleLbl="fgImgPlace1" presStyleIdx="0" presStyleCnt="2"/>
      <dgm:spPr/>
    </dgm:pt>
    <dgm:pt modelId="{6429377C-6E84-7D43-8B23-6DAFADF6DA72}" type="pres">
      <dgm:prSet presAssocID="{67420DF9-A647-C24A-9912-7215E0C61D5D}" presName="sibTrans" presStyleLbl="sibTrans2D1" presStyleIdx="0" presStyleCnt="0"/>
      <dgm:spPr/>
      <dgm:t>
        <a:bodyPr/>
        <a:lstStyle/>
        <a:p>
          <a:endParaRPr lang="fr-CA"/>
        </a:p>
      </dgm:t>
    </dgm:pt>
    <dgm:pt modelId="{9F0246B9-4397-5C40-B57C-69D13186979C}" type="pres">
      <dgm:prSet presAssocID="{0327B5C0-42E9-2A48-BB9E-C3249C847A13}" presName="compNode" presStyleCnt="0"/>
      <dgm:spPr/>
    </dgm:pt>
    <dgm:pt modelId="{888D421D-D8E8-2548-9AC1-E62513AF6661}" type="pres">
      <dgm:prSet presAssocID="{0327B5C0-42E9-2A48-BB9E-C3249C847A13}" presName="node" presStyleLbl="node1" presStyleIdx="1" presStyleCnt="2">
        <dgm:presLayoutVars>
          <dgm:bulletEnabled val="1"/>
        </dgm:presLayoutVars>
      </dgm:prSet>
      <dgm:spPr/>
      <dgm:t>
        <a:bodyPr/>
        <a:lstStyle/>
        <a:p>
          <a:endParaRPr lang="fr-CA"/>
        </a:p>
      </dgm:t>
    </dgm:pt>
    <dgm:pt modelId="{80C20566-E725-AA42-B9DE-2378902D5995}" type="pres">
      <dgm:prSet presAssocID="{0327B5C0-42E9-2A48-BB9E-C3249C847A13}" presName="invisiNode" presStyleLbl="node1" presStyleIdx="1" presStyleCnt="2"/>
      <dgm:spPr/>
    </dgm:pt>
    <dgm:pt modelId="{248B3D66-F3C8-204E-95C2-6185C0FC1A82}" type="pres">
      <dgm:prSet presAssocID="{0327B5C0-42E9-2A48-BB9E-C3249C847A13}" presName="imagNode" presStyleLbl="fgImgPlace1" presStyleIdx="1" presStyleCnt="2"/>
      <dgm:spPr/>
    </dgm:pt>
  </dgm:ptLst>
  <dgm:cxnLst>
    <dgm:cxn modelId="{F870A7A0-8FA7-354F-8B08-3B95AAEDB76E}" srcId="{15C67FF5-C5AE-A04B-B7A3-EE317C28B0AA}" destId="{0327B5C0-42E9-2A48-BB9E-C3249C847A13}" srcOrd="1" destOrd="0" parTransId="{5B1F0530-8CD0-5B44-8C78-95958E362255}" sibTransId="{E3F71742-B4C2-3645-800A-4731C4F896A3}"/>
    <dgm:cxn modelId="{212F3AA6-1EA3-6A48-BC50-FF35899949EC}" srcId="{15C67FF5-C5AE-A04B-B7A3-EE317C28B0AA}" destId="{BEA0160C-4024-B444-8182-14E8A1F23029}" srcOrd="0" destOrd="0" parTransId="{D857014E-8643-E54A-863F-CEC3A6D4CC49}" sibTransId="{67420DF9-A647-C24A-9912-7215E0C61D5D}"/>
    <dgm:cxn modelId="{BD830E62-CAFE-D24B-BDE2-6FE6CBF7A254}" type="presOf" srcId="{BEA0160C-4024-B444-8182-14E8A1F23029}" destId="{4AA9A0AF-6C9C-774D-88D1-0D1259294A1E}" srcOrd="0" destOrd="0" presId="urn:microsoft.com/office/officeart/2005/8/layout/pList2"/>
    <dgm:cxn modelId="{C95AB2D8-42CE-6E40-B35F-21216FA6F7F4}" type="presOf" srcId="{0327B5C0-42E9-2A48-BB9E-C3249C847A13}" destId="{888D421D-D8E8-2548-9AC1-E62513AF6661}" srcOrd="0" destOrd="0" presId="urn:microsoft.com/office/officeart/2005/8/layout/pList2"/>
    <dgm:cxn modelId="{BC92BDAA-D507-D54B-A7C8-D35EA53C6DE3}" type="presOf" srcId="{67420DF9-A647-C24A-9912-7215E0C61D5D}" destId="{6429377C-6E84-7D43-8B23-6DAFADF6DA72}" srcOrd="0" destOrd="0" presId="urn:microsoft.com/office/officeart/2005/8/layout/pList2"/>
    <dgm:cxn modelId="{B79C3BDE-CA24-D84C-9B41-828042C39513}" type="presOf" srcId="{15C67FF5-C5AE-A04B-B7A3-EE317C28B0AA}" destId="{DCE9C270-0FB2-0741-9F4F-AEB310D79261}" srcOrd="0" destOrd="0" presId="urn:microsoft.com/office/officeart/2005/8/layout/pList2"/>
    <dgm:cxn modelId="{A359C758-2BF9-B54D-A1AC-7BF807C905EE}" type="presParOf" srcId="{DCE9C270-0FB2-0741-9F4F-AEB310D79261}" destId="{6AEE0DD0-CBCB-B64D-8A99-94E1F230D748}" srcOrd="0" destOrd="0" presId="urn:microsoft.com/office/officeart/2005/8/layout/pList2"/>
    <dgm:cxn modelId="{6F81CAA7-2D6F-8243-9C44-C640FE25C415}" type="presParOf" srcId="{DCE9C270-0FB2-0741-9F4F-AEB310D79261}" destId="{9C679511-311F-6243-9BDB-E76B4CE32B68}" srcOrd="1" destOrd="0" presId="urn:microsoft.com/office/officeart/2005/8/layout/pList2"/>
    <dgm:cxn modelId="{AF8F1FB1-A9DB-5543-AD93-4DAE99BD746C}" type="presParOf" srcId="{9C679511-311F-6243-9BDB-E76B4CE32B68}" destId="{EB3CF1EA-7941-E041-9C40-290CA5D139EB}" srcOrd="0" destOrd="0" presId="urn:microsoft.com/office/officeart/2005/8/layout/pList2"/>
    <dgm:cxn modelId="{9750901E-EAE4-A943-B738-7C022737246E}" type="presParOf" srcId="{EB3CF1EA-7941-E041-9C40-290CA5D139EB}" destId="{4AA9A0AF-6C9C-774D-88D1-0D1259294A1E}" srcOrd="0" destOrd="0" presId="urn:microsoft.com/office/officeart/2005/8/layout/pList2"/>
    <dgm:cxn modelId="{BF1B8730-952C-7B44-B858-8719A92E4068}" type="presParOf" srcId="{EB3CF1EA-7941-E041-9C40-290CA5D139EB}" destId="{49AA8629-6E3D-2746-BF51-DE35D0161350}" srcOrd="1" destOrd="0" presId="urn:microsoft.com/office/officeart/2005/8/layout/pList2"/>
    <dgm:cxn modelId="{52689830-3201-1D40-99C5-2FD92FF5B291}" type="presParOf" srcId="{EB3CF1EA-7941-E041-9C40-290CA5D139EB}" destId="{6F0589BC-10CF-5F4C-A617-8389D73EE5CD}" srcOrd="2" destOrd="0" presId="urn:microsoft.com/office/officeart/2005/8/layout/pList2"/>
    <dgm:cxn modelId="{E80CA018-F51D-EF4E-AC79-6D8EF3907941}" type="presParOf" srcId="{9C679511-311F-6243-9BDB-E76B4CE32B68}" destId="{6429377C-6E84-7D43-8B23-6DAFADF6DA72}" srcOrd="1" destOrd="0" presId="urn:microsoft.com/office/officeart/2005/8/layout/pList2"/>
    <dgm:cxn modelId="{134698C5-E29F-8146-A29E-8876A295DA4F}" type="presParOf" srcId="{9C679511-311F-6243-9BDB-E76B4CE32B68}" destId="{9F0246B9-4397-5C40-B57C-69D13186979C}" srcOrd="2" destOrd="0" presId="urn:microsoft.com/office/officeart/2005/8/layout/pList2"/>
    <dgm:cxn modelId="{F504317A-0347-A14F-AB06-AA1B9ED76453}" type="presParOf" srcId="{9F0246B9-4397-5C40-B57C-69D13186979C}" destId="{888D421D-D8E8-2548-9AC1-E62513AF6661}" srcOrd="0" destOrd="0" presId="urn:microsoft.com/office/officeart/2005/8/layout/pList2"/>
    <dgm:cxn modelId="{94A5C365-5CA9-FD45-A4A2-4BA71B01CA0D}" type="presParOf" srcId="{9F0246B9-4397-5C40-B57C-69D13186979C}" destId="{80C20566-E725-AA42-B9DE-2378902D5995}" srcOrd="1" destOrd="0" presId="urn:microsoft.com/office/officeart/2005/8/layout/pList2"/>
    <dgm:cxn modelId="{AC49FF03-AE59-2748-BCB8-0443A2765FA4}" type="presParOf" srcId="{9F0246B9-4397-5C40-B57C-69D13186979C}" destId="{248B3D66-F3C8-204E-95C2-6185C0FC1A82}" srcOrd="2" destOrd="0" presId="urn:microsoft.com/office/officeart/2005/8/layout/p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D3FF30E-7653-8D4B-93BE-5751058DBBD3}" type="doc">
      <dgm:prSet loTypeId="urn:microsoft.com/office/officeart/2005/8/layout/vList3" loCatId="list" qsTypeId="urn:microsoft.com/office/officeart/2005/8/quickstyle/simple2" qsCatId="simple" csTypeId="urn:microsoft.com/office/officeart/2005/8/colors/accent2_3" csCatId="accent2" phldr="1"/>
      <dgm:spPr/>
      <dgm:t>
        <a:bodyPr/>
        <a:lstStyle/>
        <a:p>
          <a:endParaRPr lang="fr-CA"/>
        </a:p>
      </dgm:t>
    </dgm:pt>
    <dgm:pt modelId="{53940AFA-56FF-AE4F-82E0-CB67B6CD5E2F}">
      <dgm:prSet/>
      <dgm:spPr/>
      <dgm:t>
        <a:bodyPr/>
        <a:lstStyle/>
        <a:p>
          <a:r>
            <a:rPr lang="fr-FR" dirty="0"/>
            <a:t>Éducation et race: représentation disproportionnée dans les obtentions de diplômes et expulsions académiques ainsi qu’un manque de représentation.</a:t>
          </a:r>
          <a:endParaRPr lang="fr-CA" dirty="0"/>
        </a:p>
      </dgm:t>
    </dgm:pt>
    <dgm:pt modelId="{CB3EA6B5-1C2D-6F4B-9781-4EE8B0D47B08}" type="parTrans" cxnId="{C3FD6612-1495-7E45-9A12-20D586E95327}">
      <dgm:prSet/>
      <dgm:spPr/>
      <dgm:t>
        <a:bodyPr/>
        <a:lstStyle/>
        <a:p>
          <a:endParaRPr lang="fr-CA"/>
        </a:p>
      </dgm:t>
    </dgm:pt>
    <dgm:pt modelId="{E01E3FE4-7982-7F42-9F67-086A1A8934C6}" type="sibTrans" cxnId="{C3FD6612-1495-7E45-9A12-20D586E95327}">
      <dgm:prSet/>
      <dgm:spPr/>
      <dgm:t>
        <a:bodyPr/>
        <a:lstStyle/>
        <a:p>
          <a:endParaRPr lang="fr-CA"/>
        </a:p>
      </dgm:t>
    </dgm:pt>
    <dgm:pt modelId="{BC8A6C20-3D2A-1F4A-9AE2-0B36F41BB734}">
      <dgm:prSet/>
      <dgm:spPr/>
      <dgm:t>
        <a:bodyPr/>
        <a:lstStyle/>
        <a:p>
          <a:r>
            <a:rPr lang="fr-FR" dirty="0"/>
            <a:t>Éducation et revenu: impossibilité de satisfaire les attentes provinciales avec un faible revenu et plus de risque de ne pas poursuivre des études supérieures.</a:t>
          </a:r>
          <a:endParaRPr lang="fr-CA" dirty="0"/>
        </a:p>
      </dgm:t>
    </dgm:pt>
    <dgm:pt modelId="{4EA62B94-496D-BF4E-84E0-C07E6A7DEA02}" type="parTrans" cxnId="{D7D12BF0-9588-E04B-A583-76B1C0F9DC51}">
      <dgm:prSet/>
      <dgm:spPr/>
      <dgm:t>
        <a:bodyPr/>
        <a:lstStyle/>
        <a:p>
          <a:endParaRPr lang="fr-CA"/>
        </a:p>
      </dgm:t>
    </dgm:pt>
    <dgm:pt modelId="{ABF14F6C-BD81-0447-800F-B7941C1EF851}" type="sibTrans" cxnId="{D7D12BF0-9588-E04B-A583-76B1C0F9DC51}">
      <dgm:prSet/>
      <dgm:spPr/>
      <dgm:t>
        <a:bodyPr/>
        <a:lstStyle/>
        <a:p>
          <a:endParaRPr lang="fr-CA"/>
        </a:p>
      </dgm:t>
    </dgm:pt>
    <dgm:pt modelId="{25939F4D-BAD0-C04D-A4F2-8889E423B4FD}">
      <dgm:prSet/>
      <dgm:spPr/>
      <dgm:t>
        <a:bodyPr/>
        <a:lstStyle/>
        <a:p>
          <a:r>
            <a:rPr lang="fr-FR" dirty="0"/>
            <a:t>Revenu et race: les enfants immigrants ont généralement un taux de pauvreté plus élevé, les personnes </a:t>
          </a:r>
          <a:r>
            <a:rPr lang="fr-FR" dirty="0" err="1"/>
            <a:t>racisées</a:t>
          </a:r>
          <a:r>
            <a:rPr lang="fr-FR" dirty="0"/>
            <a:t> gagnent moins que leurs compères blancs et plus de risques d’insécurité alimentaire.</a:t>
          </a:r>
          <a:endParaRPr lang="fr-CA" dirty="0"/>
        </a:p>
      </dgm:t>
    </dgm:pt>
    <dgm:pt modelId="{872C18CB-5706-F94D-B7FE-B446DE090F38}" type="parTrans" cxnId="{B47E2502-0660-8E49-937F-380A3CFED26C}">
      <dgm:prSet/>
      <dgm:spPr/>
      <dgm:t>
        <a:bodyPr/>
        <a:lstStyle/>
        <a:p>
          <a:endParaRPr lang="fr-CA"/>
        </a:p>
      </dgm:t>
    </dgm:pt>
    <dgm:pt modelId="{F697BA21-2A35-B34D-8240-B6D43406BCEF}" type="sibTrans" cxnId="{B47E2502-0660-8E49-937F-380A3CFED26C}">
      <dgm:prSet/>
      <dgm:spPr/>
      <dgm:t>
        <a:bodyPr/>
        <a:lstStyle/>
        <a:p>
          <a:endParaRPr lang="fr-CA"/>
        </a:p>
      </dgm:t>
    </dgm:pt>
    <dgm:pt modelId="{8E23BE39-31B8-4F44-ABFE-AA249004240B}">
      <dgm:prSet/>
      <dgm:spPr/>
      <dgm:t>
        <a:bodyPr/>
        <a:lstStyle/>
        <a:p>
          <a:r>
            <a:rPr lang="fr-FR" dirty="0"/>
            <a:t>Conséquences économiques: dévalorisation des diplômes internationaux, discrimination du nom, secteur de résidence et de casiers judiciaires.</a:t>
          </a:r>
          <a:endParaRPr lang="fr-CA" dirty="0"/>
        </a:p>
      </dgm:t>
    </dgm:pt>
    <dgm:pt modelId="{5E7CBCF5-E09A-E342-BEFE-7207A1CEFA87}" type="parTrans" cxnId="{F697B653-DDF1-E647-95DF-23669E959B75}">
      <dgm:prSet/>
      <dgm:spPr/>
      <dgm:t>
        <a:bodyPr/>
        <a:lstStyle/>
        <a:p>
          <a:endParaRPr lang="fr-CA"/>
        </a:p>
      </dgm:t>
    </dgm:pt>
    <dgm:pt modelId="{B1A27201-9591-C646-96B0-47E22EA4B068}" type="sibTrans" cxnId="{F697B653-DDF1-E647-95DF-23669E959B75}">
      <dgm:prSet/>
      <dgm:spPr/>
      <dgm:t>
        <a:bodyPr/>
        <a:lstStyle/>
        <a:p>
          <a:endParaRPr lang="fr-CA"/>
        </a:p>
      </dgm:t>
    </dgm:pt>
    <dgm:pt modelId="{E67FFC03-AF0A-7C43-A9A1-1D4780610CE9}" type="pres">
      <dgm:prSet presAssocID="{3D3FF30E-7653-8D4B-93BE-5751058DBBD3}" presName="linearFlow" presStyleCnt="0">
        <dgm:presLayoutVars>
          <dgm:dir/>
          <dgm:resizeHandles val="exact"/>
        </dgm:presLayoutVars>
      </dgm:prSet>
      <dgm:spPr/>
      <dgm:t>
        <a:bodyPr/>
        <a:lstStyle/>
        <a:p>
          <a:endParaRPr lang="fr-CA"/>
        </a:p>
      </dgm:t>
    </dgm:pt>
    <dgm:pt modelId="{50BC9475-4217-A341-ACDC-645D368A828F}" type="pres">
      <dgm:prSet presAssocID="{53940AFA-56FF-AE4F-82E0-CB67B6CD5E2F}" presName="composite" presStyleCnt="0"/>
      <dgm:spPr/>
    </dgm:pt>
    <dgm:pt modelId="{34B3EE8B-258B-D843-87BC-DBF16EF8946B}" type="pres">
      <dgm:prSet presAssocID="{53940AFA-56FF-AE4F-82E0-CB67B6CD5E2F}" presName="imgShp"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70FDA1D3-B258-FB48-A41C-6E9CACDFB228}" type="pres">
      <dgm:prSet presAssocID="{53940AFA-56FF-AE4F-82E0-CB67B6CD5E2F}" presName="txShp" presStyleLbl="node1" presStyleIdx="0" presStyleCnt="4">
        <dgm:presLayoutVars>
          <dgm:bulletEnabled val="1"/>
        </dgm:presLayoutVars>
      </dgm:prSet>
      <dgm:spPr/>
      <dgm:t>
        <a:bodyPr/>
        <a:lstStyle/>
        <a:p>
          <a:endParaRPr lang="fr-CA"/>
        </a:p>
      </dgm:t>
    </dgm:pt>
    <dgm:pt modelId="{0D338209-2440-3143-B5C1-381147753E69}" type="pres">
      <dgm:prSet presAssocID="{E01E3FE4-7982-7F42-9F67-086A1A8934C6}" presName="spacing" presStyleCnt="0"/>
      <dgm:spPr/>
    </dgm:pt>
    <dgm:pt modelId="{20FA53A3-B215-6B4F-9803-80E736AFE69B}" type="pres">
      <dgm:prSet presAssocID="{BC8A6C20-3D2A-1F4A-9AE2-0B36F41BB734}" presName="composite" presStyleCnt="0"/>
      <dgm:spPr/>
    </dgm:pt>
    <dgm:pt modelId="{CEEE8B26-600C-1847-93DD-B679D0C43FAC}" type="pres">
      <dgm:prSet presAssocID="{BC8A6C20-3D2A-1F4A-9AE2-0B36F41BB734}" presName="imgShp"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14000" r="-14000"/>
          </a:stretch>
        </a:blipFill>
      </dgm:spPr>
    </dgm:pt>
    <dgm:pt modelId="{67E4569C-939B-7F4F-87F4-9D644D09CFEE}" type="pres">
      <dgm:prSet presAssocID="{BC8A6C20-3D2A-1F4A-9AE2-0B36F41BB734}" presName="txShp" presStyleLbl="node1" presStyleIdx="1" presStyleCnt="4">
        <dgm:presLayoutVars>
          <dgm:bulletEnabled val="1"/>
        </dgm:presLayoutVars>
      </dgm:prSet>
      <dgm:spPr/>
      <dgm:t>
        <a:bodyPr/>
        <a:lstStyle/>
        <a:p>
          <a:endParaRPr lang="fr-CA"/>
        </a:p>
      </dgm:t>
    </dgm:pt>
    <dgm:pt modelId="{51F9D0CA-E3D0-4345-8433-C0C13B834A8B}" type="pres">
      <dgm:prSet presAssocID="{ABF14F6C-BD81-0447-800F-B7941C1EF851}" presName="spacing" presStyleCnt="0"/>
      <dgm:spPr/>
    </dgm:pt>
    <dgm:pt modelId="{E4125C38-EBEB-4D4A-A159-2C3F0C4A480C}" type="pres">
      <dgm:prSet presAssocID="{25939F4D-BAD0-C04D-A4F2-8889E423B4FD}" presName="composite" presStyleCnt="0"/>
      <dgm:spPr/>
    </dgm:pt>
    <dgm:pt modelId="{D92B6D36-E71F-514C-99C7-81C843EAF809}" type="pres">
      <dgm:prSet presAssocID="{25939F4D-BAD0-C04D-A4F2-8889E423B4FD}" presName="imgShp"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F43B0B63-EF35-2B45-A514-CE24A85D93DA}" type="pres">
      <dgm:prSet presAssocID="{25939F4D-BAD0-C04D-A4F2-8889E423B4FD}" presName="txShp" presStyleLbl="node1" presStyleIdx="2" presStyleCnt="4">
        <dgm:presLayoutVars>
          <dgm:bulletEnabled val="1"/>
        </dgm:presLayoutVars>
      </dgm:prSet>
      <dgm:spPr/>
      <dgm:t>
        <a:bodyPr/>
        <a:lstStyle/>
        <a:p>
          <a:endParaRPr lang="fr-CA"/>
        </a:p>
      </dgm:t>
    </dgm:pt>
    <dgm:pt modelId="{83EB134D-DE8C-F344-8C7A-7EAA712F9660}" type="pres">
      <dgm:prSet presAssocID="{F697BA21-2A35-B34D-8240-B6D43406BCEF}" presName="spacing" presStyleCnt="0"/>
      <dgm:spPr/>
    </dgm:pt>
    <dgm:pt modelId="{8C9757E3-DE89-2B49-8D34-562CD4984B9A}" type="pres">
      <dgm:prSet presAssocID="{8E23BE39-31B8-4F44-ABFE-AA249004240B}" presName="composite" presStyleCnt="0"/>
      <dgm:spPr/>
    </dgm:pt>
    <dgm:pt modelId="{51AC2F4C-4832-C942-BC40-835EF4C5F877}" type="pres">
      <dgm:prSet presAssocID="{8E23BE39-31B8-4F44-ABFE-AA249004240B}" presName="imgShp"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pt>
    <dgm:pt modelId="{23D93763-90C8-5746-A418-C1144D6A7EBD}" type="pres">
      <dgm:prSet presAssocID="{8E23BE39-31B8-4F44-ABFE-AA249004240B}" presName="txShp" presStyleLbl="node1" presStyleIdx="3" presStyleCnt="4">
        <dgm:presLayoutVars>
          <dgm:bulletEnabled val="1"/>
        </dgm:presLayoutVars>
      </dgm:prSet>
      <dgm:spPr/>
      <dgm:t>
        <a:bodyPr/>
        <a:lstStyle/>
        <a:p>
          <a:endParaRPr lang="fr-CA"/>
        </a:p>
      </dgm:t>
    </dgm:pt>
  </dgm:ptLst>
  <dgm:cxnLst>
    <dgm:cxn modelId="{D7D12BF0-9588-E04B-A583-76B1C0F9DC51}" srcId="{3D3FF30E-7653-8D4B-93BE-5751058DBBD3}" destId="{BC8A6C20-3D2A-1F4A-9AE2-0B36F41BB734}" srcOrd="1" destOrd="0" parTransId="{4EA62B94-496D-BF4E-84E0-C07E6A7DEA02}" sibTransId="{ABF14F6C-BD81-0447-800F-B7941C1EF851}"/>
    <dgm:cxn modelId="{9144B79C-1C6A-9F4A-8B0E-46DBD4F70C2C}" type="presOf" srcId="{3D3FF30E-7653-8D4B-93BE-5751058DBBD3}" destId="{E67FFC03-AF0A-7C43-A9A1-1D4780610CE9}" srcOrd="0" destOrd="0" presId="urn:microsoft.com/office/officeart/2005/8/layout/vList3"/>
    <dgm:cxn modelId="{1ECD651F-2FCF-FF44-9B89-4555FB4B4B69}" type="presOf" srcId="{53940AFA-56FF-AE4F-82E0-CB67B6CD5E2F}" destId="{70FDA1D3-B258-FB48-A41C-6E9CACDFB228}" srcOrd="0" destOrd="0" presId="urn:microsoft.com/office/officeart/2005/8/layout/vList3"/>
    <dgm:cxn modelId="{B47E2502-0660-8E49-937F-380A3CFED26C}" srcId="{3D3FF30E-7653-8D4B-93BE-5751058DBBD3}" destId="{25939F4D-BAD0-C04D-A4F2-8889E423B4FD}" srcOrd="2" destOrd="0" parTransId="{872C18CB-5706-F94D-B7FE-B446DE090F38}" sibTransId="{F697BA21-2A35-B34D-8240-B6D43406BCEF}"/>
    <dgm:cxn modelId="{E0A90D32-C2FB-0F45-88FC-174306F039D6}" type="presOf" srcId="{8E23BE39-31B8-4F44-ABFE-AA249004240B}" destId="{23D93763-90C8-5746-A418-C1144D6A7EBD}" srcOrd="0" destOrd="0" presId="urn:microsoft.com/office/officeart/2005/8/layout/vList3"/>
    <dgm:cxn modelId="{F697B653-DDF1-E647-95DF-23669E959B75}" srcId="{3D3FF30E-7653-8D4B-93BE-5751058DBBD3}" destId="{8E23BE39-31B8-4F44-ABFE-AA249004240B}" srcOrd="3" destOrd="0" parTransId="{5E7CBCF5-E09A-E342-BEFE-7207A1CEFA87}" sibTransId="{B1A27201-9591-C646-96B0-47E22EA4B068}"/>
    <dgm:cxn modelId="{EB21B477-FFEE-D047-A725-F67364112B32}" type="presOf" srcId="{BC8A6C20-3D2A-1F4A-9AE2-0B36F41BB734}" destId="{67E4569C-939B-7F4F-87F4-9D644D09CFEE}" srcOrd="0" destOrd="0" presId="urn:microsoft.com/office/officeart/2005/8/layout/vList3"/>
    <dgm:cxn modelId="{E18E1BCA-59FB-F845-8013-D23935134972}" type="presOf" srcId="{25939F4D-BAD0-C04D-A4F2-8889E423B4FD}" destId="{F43B0B63-EF35-2B45-A514-CE24A85D93DA}" srcOrd="0" destOrd="0" presId="urn:microsoft.com/office/officeart/2005/8/layout/vList3"/>
    <dgm:cxn modelId="{C3FD6612-1495-7E45-9A12-20D586E95327}" srcId="{3D3FF30E-7653-8D4B-93BE-5751058DBBD3}" destId="{53940AFA-56FF-AE4F-82E0-CB67B6CD5E2F}" srcOrd="0" destOrd="0" parTransId="{CB3EA6B5-1C2D-6F4B-9781-4EE8B0D47B08}" sibTransId="{E01E3FE4-7982-7F42-9F67-086A1A8934C6}"/>
    <dgm:cxn modelId="{99D401F1-10ED-8E44-A35A-622B6FB41B1F}" type="presParOf" srcId="{E67FFC03-AF0A-7C43-A9A1-1D4780610CE9}" destId="{50BC9475-4217-A341-ACDC-645D368A828F}" srcOrd="0" destOrd="0" presId="urn:microsoft.com/office/officeart/2005/8/layout/vList3"/>
    <dgm:cxn modelId="{EB0656DB-585C-7C4B-BACF-3E64D153A9AD}" type="presParOf" srcId="{50BC9475-4217-A341-ACDC-645D368A828F}" destId="{34B3EE8B-258B-D843-87BC-DBF16EF8946B}" srcOrd="0" destOrd="0" presId="urn:microsoft.com/office/officeart/2005/8/layout/vList3"/>
    <dgm:cxn modelId="{AE230BD3-2872-5A40-968E-65F982C6064C}" type="presParOf" srcId="{50BC9475-4217-A341-ACDC-645D368A828F}" destId="{70FDA1D3-B258-FB48-A41C-6E9CACDFB228}" srcOrd="1" destOrd="0" presId="urn:microsoft.com/office/officeart/2005/8/layout/vList3"/>
    <dgm:cxn modelId="{2576E5A6-5C0E-A042-BCFB-CC6C1F16ABE0}" type="presParOf" srcId="{E67FFC03-AF0A-7C43-A9A1-1D4780610CE9}" destId="{0D338209-2440-3143-B5C1-381147753E69}" srcOrd="1" destOrd="0" presId="urn:microsoft.com/office/officeart/2005/8/layout/vList3"/>
    <dgm:cxn modelId="{F2080103-A4AD-A347-AF40-A4C5AEE389F0}" type="presParOf" srcId="{E67FFC03-AF0A-7C43-A9A1-1D4780610CE9}" destId="{20FA53A3-B215-6B4F-9803-80E736AFE69B}" srcOrd="2" destOrd="0" presId="urn:microsoft.com/office/officeart/2005/8/layout/vList3"/>
    <dgm:cxn modelId="{EE9ECBB0-55B0-8F4A-9259-BDF2AC3A6C39}" type="presParOf" srcId="{20FA53A3-B215-6B4F-9803-80E736AFE69B}" destId="{CEEE8B26-600C-1847-93DD-B679D0C43FAC}" srcOrd="0" destOrd="0" presId="urn:microsoft.com/office/officeart/2005/8/layout/vList3"/>
    <dgm:cxn modelId="{E7AED2FC-97A5-C74B-9F39-32554D47406D}" type="presParOf" srcId="{20FA53A3-B215-6B4F-9803-80E736AFE69B}" destId="{67E4569C-939B-7F4F-87F4-9D644D09CFEE}" srcOrd="1" destOrd="0" presId="urn:microsoft.com/office/officeart/2005/8/layout/vList3"/>
    <dgm:cxn modelId="{AE770A89-146A-9D41-8A8E-DC0193AF5C04}" type="presParOf" srcId="{E67FFC03-AF0A-7C43-A9A1-1D4780610CE9}" destId="{51F9D0CA-E3D0-4345-8433-C0C13B834A8B}" srcOrd="3" destOrd="0" presId="urn:microsoft.com/office/officeart/2005/8/layout/vList3"/>
    <dgm:cxn modelId="{DC85C6C2-D877-E541-8FA5-E3E4289BE247}" type="presParOf" srcId="{E67FFC03-AF0A-7C43-A9A1-1D4780610CE9}" destId="{E4125C38-EBEB-4D4A-A159-2C3F0C4A480C}" srcOrd="4" destOrd="0" presId="urn:microsoft.com/office/officeart/2005/8/layout/vList3"/>
    <dgm:cxn modelId="{32C02008-A4D8-874F-B5BE-CC4DA0FE6DE4}" type="presParOf" srcId="{E4125C38-EBEB-4D4A-A159-2C3F0C4A480C}" destId="{D92B6D36-E71F-514C-99C7-81C843EAF809}" srcOrd="0" destOrd="0" presId="urn:microsoft.com/office/officeart/2005/8/layout/vList3"/>
    <dgm:cxn modelId="{3357A78C-73F0-1741-924D-3F8A1A03D195}" type="presParOf" srcId="{E4125C38-EBEB-4D4A-A159-2C3F0C4A480C}" destId="{F43B0B63-EF35-2B45-A514-CE24A85D93DA}" srcOrd="1" destOrd="0" presId="urn:microsoft.com/office/officeart/2005/8/layout/vList3"/>
    <dgm:cxn modelId="{14546528-B85D-154E-A6CB-83816F60F1E1}" type="presParOf" srcId="{E67FFC03-AF0A-7C43-A9A1-1D4780610CE9}" destId="{83EB134D-DE8C-F344-8C7A-7EAA712F9660}" srcOrd="5" destOrd="0" presId="urn:microsoft.com/office/officeart/2005/8/layout/vList3"/>
    <dgm:cxn modelId="{49D1632B-4E10-F24D-B51F-1D21149BB3D5}" type="presParOf" srcId="{E67FFC03-AF0A-7C43-A9A1-1D4780610CE9}" destId="{8C9757E3-DE89-2B49-8D34-562CD4984B9A}" srcOrd="6" destOrd="0" presId="urn:microsoft.com/office/officeart/2005/8/layout/vList3"/>
    <dgm:cxn modelId="{F50359E0-752F-6B45-8753-3C7CBED1C8E7}" type="presParOf" srcId="{8C9757E3-DE89-2B49-8D34-562CD4984B9A}" destId="{51AC2F4C-4832-C942-BC40-835EF4C5F877}" srcOrd="0" destOrd="0" presId="urn:microsoft.com/office/officeart/2005/8/layout/vList3"/>
    <dgm:cxn modelId="{AB3A28B3-81B0-2C49-8CB4-737C23A994CD}" type="presParOf" srcId="{8C9757E3-DE89-2B49-8D34-562CD4984B9A}" destId="{23D93763-90C8-5746-A418-C1144D6A7EBD}" srcOrd="1" destOrd="0" presId="urn:microsoft.com/office/officeart/2005/8/layout/vList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492AEE3C-3233-B047-B6D4-32B5EC7CD4FA}" type="doc">
      <dgm:prSet loTypeId="urn:microsoft.com/office/officeart/2005/8/layout/pList2" loCatId="process" qsTypeId="urn:microsoft.com/office/officeart/2005/8/quickstyle/simple1" qsCatId="simple" csTypeId="urn:microsoft.com/office/officeart/2005/8/colors/accent2_3" csCatId="accent2" phldr="1"/>
      <dgm:spPr/>
      <dgm:t>
        <a:bodyPr/>
        <a:lstStyle/>
        <a:p>
          <a:endParaRPr lang="fr-CA"/>
        </a:p>
      </dgm:t>
    </dgm:pt>
    <dgm:pt modelId="{034E40F4-0C1D-D544-A2D3-D3CC1CDE0BB3}">
      <dgm:prSet/>
      <dgm:spPr/>
      <dgm:t>
        <a:bodyPr/>
        <a:lstStyle/>
        <a:p>
          <a:r>
            <a:rPr lang="fr-CA" dirty="0"/>
            <a:t>Vous ne vous êtes pas entraîné pour cela ? Pourquoi ne pouvez-vous pas suivre ?</a:t>
          </a:r>
        </a:p>
      </dgm:t>
    </dgm:pt>
    <dgm:pt modelId="{F16EBA9F-783F-0C44-94B6-C4F738E6259C}" type="parTrans" cxnId="{3BF889AE-5B7F-244E-9180-EFD771954F90}">
      <dgm:prSet/>
      <dgm:spPr/>
      <dgm:t>
        <a:bodyPr/>
        <a:lstStyle/>
        <a:p>
          <a:endParaRPr lang="fr-CA"/>
        </a:p>
      </dgm:t>
    </dgm:pt>
    <dgm:pt modelId="{F3492588-11BB-A248-8C65-B8A5369BEF83}" type="sibTrans" cxnId="{3BF889AE-5B7F-244E-9180-EFD771954F90}">
      <dgm:prSet/>
      <dgm:spPr/>
      <dgm:t>
        <a:bodyPr/>
        <a:lstStyle/>
        <a:p>
          <a:endParaRPr lang="fr-CA"/>
        </a:p>
      </dgm:t>
    </dgm:pt>
    <dgm:pt modelId="{9AB48FF1-E634-A74D-9B0B-25A195EA6D77}">
      <dgm:prSet/>
      <dgm:spPr/>
      <dgm:t>
        <a:bodyPr/>
        <a:lstStyle/>
        <a:p>
          <a:r>
            <a:rPr lang="fr-CA" dirty="0"/>
            <a:t>À 15 kilomètres de l'arrivée, est-il surprenant que vous soyez le plus fatigué, et cela sera-t-il surprenant de quelque façon que ce soit, si vous ne pouvez pas du tout finir la course ?  </a:t>
          </a:r>
        </a:p>
      </dgm:t>
    </dgm:pt>
    <dgm:pt modelId="{3CC07289-3B71-2246-A2A0-2A9FECB520C9}" type="parTrans" cxnId="{DEEFE755-D75D-404B-B8A5-278FAE7348CE}">
      <dgm:prSet/>
      <dgm:spPr/>
      <dgm:t>
        <a:bodyPr/>
        <a:lstStyle/>
        <a:p>
          <a:endParaRPr lang="fr-CA"/>
        </a:p>
      </dgm:t>
    </dgm:pt>
    <dgm:pt modelId="{31B39469-2BE6-A943-83D5-D5DE551BF795}" type="sibTrans" cxnId="{DEEFE755-D75D-404B-B8A5-278FAE7348CE}">
      <dgm:prSet/>
      <dgm:spPr/>
      <dgm:t>
        <a:bodyPr/>
        <a:lstStyle/>
        <a:p>
          <a:endParaRPr lang="fr-CA"/>
        </a:p>
      </dgm:t>
    </dgm:pt>
    <dgm:pt modelId="{A8874BD3-DAAD-9149-ACA7-8A4E5C773915}" type="pres">
      <dgm:prSet presAssocID="{492AEE3C-3233-B047-B6D4-32B5EC7CD4FA}" presName="Name0" presStyleCnt="0">
        <dgm:presLayoutVars>
          <dgm:dir/>
          <dgm:resizeHandles val="exact"/>
        </dgm:presLayoutVars>
      </dgm:prSet>
      <dgm:spPr/>
      <dgm:t>
        <a:bodyPr/>
        <a:lstStyle/>
        <a:p>
          <a:endParaRPr lang="fr-CA"/>
        </a:p>
      </dgm:t>
    </dgm:pt>
    <dgm:pt modelId="{BFC88040-4E2D-5B45-BF0E-62B9E3B9681A}" type="pres">
      <dgm:prSet presAssocID="{492AEE3C-3233-B047-B6D4-32B5EC7CD4FA}" presName="bkgdShp" presStyleLbl="alignAccFollowNode1" presStyleIdx="0" presStyleCnt="1"/>
      <dgm:spPr/>
    </dgm:pt>
    <dgm:pt modelId="{63594A24-59EA-5744-A4FC-1B63C28F8994}" type="pres">
      <dgm:prSet presAssocID="{492AEE3C-3233-B047-B6D4-32B5EC7CD4FA}" presName="linComp" presStyleCnt="0"/>
      <dgm:spPr/>
    </dgm:pt>
    <dgm:pt modelId="{6B7B9D9F-41D1-EC4B-9C1C-14DAA97A2B91}" type="pres">
      <dgm:prSet presAssocID="{034E40F4-0C1D-D544-A2D3-D3CC1CDE0BB3}" presName="compNode" presStyleCnt="0"/>
      <dgm:spPr/>
    </dgm:pt>
    <dgm:pt modelId="{F0CF4CC5-FE28-234A-940B-34E584F4265F}" type="pres">
      <dgm:prSet presAssocID="{034E40F4-0C1D-D544-A2D3-D3CC1CDE0BB3}" presName="node" presStyleLbl="node1" presStyleIdx="0" presStyleCnt="2">
        <dgm:presLayoutVars>
          <dgm:bulletEnabled val="1"/>
        </dgm:presLayoutVars>
      </dgm:prSet>
      <dgm:spPr/>
      <dgm:t>
        <a:bodyPr/>
        <a:lstStyle/>
        <a:p>
          <a:endParaRPr lang="fr-CA"/>
        </a:p>
      </dgm:t>
    </dgm:pt>
    <dgm:pt modelId="{A3EC3A35-239E-F24F-8B90-01EE0A290EA8}" type="pres">
      <dgm:prSet presAssocID="{034E40F4-0C1D-D544-A2D3-D3CC1CDE0BB3}" presName="invisiNode" presStyleLbl="node1" presStyleIdx="0" presStyleCnt="2"/>
      <dgm:spPr/>
    </dgm:pt>
    <dgm:pt modelId="{BCB46A4C-D324-A54D-828B-6326E586DA8F}" type="pres">
      <dgm:prSet presAssocID="{034E40F4-0C1D-D544-A2D3-D3CC1CDE0BB3}" presName="imagNode" presStyleLbl="fgImgPlace1" presStyleIdx="0" presStyleCnt="2"/>
      <dgm:spPr/>
    </dgm:pt>
    <dgm:pt modelId="{F2B0C674-478E-E644-B3CF-E0DA7F5B7CAB}" type="pres">
      <dgm:prSet presAssocID="{F3492588-11BB-A248-8C65-B8A5369BEF83}" presName="sibTrans" presStyleLbl="sibTrans2D1" presStyleIdx="0" presStyleCnt="0"/>
      <dgm:spPr/>
      <dgm:t>
        <a:bodyPr/>
        <a:lstStyle/>
        <a:p>
          <a:endParaRPr lang="fr-CA"/>
        </a:p>
      </dgm:t>
    </dgm:pt>
    <dgm:pt modelId="{DB85FCB2-2CF5-4848-81F9-EDA48E1924EF}" type="pres">
      <dgm:prSet presAssocID="{9AB48FF1-E634-A74D-9B0B-25A195EA6D77}" presName="compNode" presStyleCnt="0"/>
      <dgm:spPr/>
    </dgm:pt>
    <dgm:pt modelId="{29971BC8-1B05-F64F-86FF-2B2924A5E21A}" type="pres">
      <dgm:prSet presAssocID="{9AB48FF1-E634-A74D-9B0B-25A195EA6D77}" presName="node" presStyleLbl="node1" presStyleIdx="1" presStyleCnt="2">
        <dgm:presLayoutVars>
          <dgm:bulletEnabled val="1"/>
        </dgm:presLayoutVars>
      </dgm:prSet>
      <dgm:spPr/>
      <dgm:t>
        <a:bodyPr/>
        <a:lstStyle/>
        <a:p>
          <a:endParaRPr lang="fr-CA"/>
        </a:p>
      </dgm:t>
    </dgm:pt>
    <dgm:pt modelId="{666E27BA-161E-9248-A08B-6DBEFB0A1152}" type="pres">
      <dgm:prSet presAssocID="{9AB48FF1-E634-A74D-9B0B-25A195EA6D77}" presName="invisiNode" presStyleLbl="node1" presStyleIdx="1" presStyleCnt="2"/>
      <dgm:spPr/>
    </dgm:pt>
    <dgm:pt modelId="{4EC8710C-D107-0B48-8505-A3496208D362}" type="pres">
      <dgm:prSet presAssocID="{9AB48FF1-E634-A74D-9B0B-25A195EA6D77}" presName="imagNode" presStyleLbl="fgImgPlace1" presStyleIdx="1" presStyleCnt="2"/>
      <dgm:spPr/>
    </dgm:pt>
  </dgm:ptLst>
  <dgm:cxnLst>
    <dgm:cxn modelId="{DEEFE755-D75D-404B-B8A5-278FAE7348CE}" srcId="{492AEE3C-3233-B047-B6D4-32B5EC7CD4FA}" destId="{9AB48FF1-E634-A74D-9B0B-25A195EA6D77}" srcOrd="1" destOrd="0" parTransId="{3CC07289-3B71-2246-A2A0-2A9FECB520C9}" sibTransId="{31B39469-2BE6-A943-83D5-D5DE551BF795}"/>
    <dgm:cxn modelId="{E6FED88F-4F38-FD44-8DC4-8891BFBAAD54}" type="presOf" srcId="{F3492588-11BB-A248-8C65-B8A5369BEF83}" destId="{F2B0C674-478E-E644-B3CF-E0DA7F5B7CAB}" srcOrd="0" destOrd="0" presId="urn:microsoft.com/office/officeart/2005/8/layout/pList2"/>
    <dgm:cxn modelId="{A014D0DD-44DE-4945-B57B-2EFC909C71EA}" type="presOf" srcId="{034E40F4-0C1D-D544-A2D3-D3CC1CDE0BB3}" destId="{F0CF4CC5-FE28-234A-940B-34E584F4265F}" srcOrd="0" destOrd="0" presId="urn:microsoft.com/office/officeart/2005/8/layout/pList2"/>
    <dgm:cxn modelId="{ED736DAC-51F9-7B40-9D4D-0422B2FC9628}" type="presOf" srcId="{492AEE3C-3233-B047-B6D4-32B5EC7CD4FA}" destId="{A8874BD3-DAAD-9149-ACA7-8A4E5C773915}" srcOrd="0" destOrd="0" presId="urn:microsoft.com/office/officeart/2005/8/layout/pList2"/>
    <dgm:cxn modelId="{4CBA3CF1-AB80-9742-9CC7-DC7C0FB8249E}" type="presOf" srcId="{9AB48FF1-E634-A74D-9B0B-25A195EA6D77}" destId="{29971BC8-1B05-F64F-86FF-2B2924A5E21A}" srcOrd="0" destOrd="0" presId="urn:microsoft.com/office/officeart/2005/8/layout/pList2"/>
    <dgm:cxn modelId="{3BF889AE-5B7F-244E-9180-EFD771954F90}" srcId="{492AEE3C-3233-B047-B6D4-32B5EC7CD4FA}" destId="{034E40F4-0C1D-D544-A2D3-D3CC1CDE0BB3}" srcOrd="0" destOrd="0" parTransId="{F16EBA9F-783F-0C44-94B6-C4F738E6259C}" sibTransId="{F3492588-11BB-A248-8C65-B8A5369BEF83}"/>
    <dgm:cxn modelId="{45E5F5D6-F50E-C346-B8C0-EB6B14101A1B}" type="presParOf" srcId="{A8874BD3-DAAD-9149-ACA7-8A4E5C773915}" destId="{BFC88040-4E2D-5B45-BF0E-62B9E3B9681A}" srcOrd="0" destOrd="0" presId="urn:microsoft.com/office/officeart/2005/8/layout/pList2"/>
    <dgm:cxn modelId="{37ACF42A-A41F-4143-860F-81F57D45A74E}" type="presParOf" srcId="{A8874BD3-DAAD-9149-ACA7-8A4E5C773915}" destId="{63594A24-59EA-5744-A4FC-1B63C28F8994}" srcOrd="1" destOrd="0" presId="urn:microsoft.com/office/officeart/2005/8/layout/pList2"/>
    <dgm:cxn modelId="{F228A5DC-8227-3C43-864A-0F0294504FC6}" type="presParOf" srcId="{63594A24-59EA-5744-A4FC-1B63C28F8994}" destId="{6B7B9D9F-41D1-EC4B-9C1C-14DAA97A2B91}" srcOrd="0" destOrd="0" presId="urn:microsoft.com/office/officeart/2005/8/layout/pList2"/>
    <dgm:cxn modelId="{638168F7-0D72-4D4B-A5F0-FFC3B239697F}" type="presParOf" srcId="{6B7B9D9F-41D1-EC4B-9C1C-14DAA97A2B91}" destId="{F0CF4CC5-FE28-234A-940B-34E584F4265F}" srcOrd="0" destOrd="0" presId="urn:microsoft.com/office/officeart/2005/8/layout/pList2"/>
    <dgm:cxn modelId="{6630C8C0-3F89-DF48-B1FA-E08083394FB1}" type="presParOf" srcId="{6B7B9D9F-41D1-EC4B-9C1C-14DAA97A2B91}" destId="{A3EC3A35-239E-F24F-8B90-01EE0A290EA8}" srcOrd="1" destOrd="0" presId="urn:microsoft.com/office/officeart/2005/8/layout/pList2"/>
    <dgm:cxn modelId="{D314C2FB-A881-154A-852F-915B1EB9634E}" type="presParOf" srcId="{6B7B9D9F-41D1-EC4B-9C1C-14DAA97A2B91}" destId="{BCB46A4C-D324-A54D-828B-6326E586DA8F}" srcOrd="2" destOrd="0" presId="urn:microsoft.com/office/officeart/2005/8/layout/pList2"/>
    <dgm:cxn modelId="{3EAA580F-8E6E-BE43-99FC-7D0683714046}" type="presParOf" srcId="{63594A24-59EA-5744-A4FC-1B63C28F8994}" destId="{F2B0C674-478E-E644-B3CF-E0DA7F5B7CAB}" srcOrd="1" destOrd="0" presId="urn:microsoft.com/office/officeart/2005/8/layout/pList2"/>
    <dgm:cxn modelId="{C2E142B9-7E4D-114F-8F9B-5A06FA0C5005}" type="presParOf" srcId="{63594A24-59EA-5744-A4FC-1B63C28F8994}" destId="{DB85FCB2-2CF5-4848-81F9-EDA48E1924EF}" srcOrd="2" destOrd="0" presId="urn:microsoft.com/office/officeart/2005/8/layout/pList2"/>
    <dgm:cxn modelId="{E1C68A8C-ADD6-AC4A-B26D-AB4344C9977C}" type="presParOf" srcId="{DB85FCB2-2CF5-4848-81F9-EDA48E1924EF}" destId="{29971BC8-1B05-F64F-86FF-2B2924A5E21A}" srcOrd="0" destOrd="0" presId="urn:microsoft.com/office/officeart/2005/8/layout/pList2"/>
    <dgm:cxn modelId="{61955487-D6B8-BB43-AB24-46F6E1BB0D33}" type="presParOf" srcId="{DB85FCB2-2CF5-4848-81F9-EDA48E1924EF}" destId="{666E27BA-161E-9248-A08B-6DBEFB0A1152}" srcOrd="1" destOrd="0" presId="urn:microsoft.com/office/officeart/2005/8/layout/pList2"/>
    <dgm:cxn modelId="{AA4760B7-BDFD-A54C-AC9B-0BDF3C039467}" type="presParOf" srcId="{DB85FCB2-2CF5-4848-81F9-EDA48E1924EF}" destId="{4EC8710C-D107-0B48-8505-A3496208D362}" srcOrd="2" destOrd="0" presId="urn:microsoft.com/office/officeart/2005/8/layout/pList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5D74A2A3-3EA5-CD43-890F-8A6736D2B910}" type="doc">
      <dgm:prSet loTypeId="urn:microsoft.com/office/officeart/2009/3/layout/FramedTextPicture" loCatId="process" qsTypeId="urn:microsoft.com/office/officeart/2005/8/quickstyle/simple4" qsCatId="simple" csTypeId="urn:microsoft.com/office/officeart/2005/8/colors/accent2_3" csCatId="accent2" phldr="1"/>
      <dgm:spPr/>
      <dgm:t>
        <a:bodyPr/>
        <a:lstStyle/>
        <a:p>
          <a:endParaRPr lang="fr-CA"/>
        </a:p>
      </dgm:t>
    </dgm:pt>
    <dgm:pt modelId="{C89E8B92-ED4F-3043-A982-378D5FD4A2FC}">
      <dgm:prSet/>
      <dgm:spPr/>
      <dgm:t>
        <a:bodyPr/>
        <a:lstStyle/>
        <a:p>
          <a:r>
            <a:rPr lang="fr-CA" dirty="0"/>
            <a:t>Une société antiraciste est une société dans laquelle </a:t>
          </a:r>
          <a:r>
            <a:rPr lang="fr-CA" b="1" dirty="0"/>
            <a:t>tout le monde </a:t>
          </a:r>
          <a:r>
            <a:rPr lang="fr-CA" b="0" dirty="0"/>
            <a:t>commence la course à la </a:t>
          </a:r>
          <a:r>
            <a:rPr lang="fr-CA" b="1" dirty="0"/>
            <a:t>même ligne</a:t>
          </a:r>
          <a:r>
            <a:rPr lang="fr-CA" dirty="0"/>
            <a:t>.</a:t>
          </a:r>
        </a:p>
      </dgm:t>
    </dgm:pt>
    <dgm:pt modelId="{12EE0BCC-AC19-8740-8D6C-EDFA3DFD235A}" type="parTrans" cxnId="{FC1BBECD-C432-FE46-A36D-1F09BCE33DDA}">
      <dgm:prSet/>
      <dgm:spPr/>
      <dgm:t>
        <a:bodyPr/>
        <a:lstStyle/>
        <a:p>
          <a:endParaRPr lang="fr-CA"/>
        </a:p>
      </dgm:t>
    </dgm:pt>
    <dgm:pt modelId="{EC244491-5469-DB49-A7C6-88F43897782A}" type="sibTrans" cxnId="{FC1BBECD-C432-FE46-A36D-1F09BCE33DDA}">
      <dgm:prSet/>
      <dgm:spPr/>
      <dgm:t>
        <a:bodyPr/>
        <a:lstStyle/>
        <a:p>
          <a:endParaRPr lang="fr-CA"/>
        </a:p>
      </dgm:t>
    </dgm:pt>
    <dgm:pt modelId="{63413695-19ED-E241-8B9E-DD7BB35B4D15}" type="pres">
      <dgm:prSet presAssocID="{5D74A2A3-3EA5-CD43-890F-8A6736D2B910}" presName="Name0" presStyleCnt="0">
        <dgm:presLayoutVars>
          <dgm:chMax/>
          <dgm:chPref/>
          <dgm:dir/>
        </dgm:presLayoutVars>
      </dgm:prSet>
      <dgm:spPr/>
      <dgm:t>
        <a:bodyPr/>
        <a:lstStyle/>
        <a:p>
          <a:endParaRPr lang="fr-CA"/>
        </a:p>
      </dgm:t>
    </dgm:pt>
    <dgm:pt modelId="{A08B1B63-0F35-5E46-BFFA-446C996590AF}" type="pres">
      <dgm:prSet presAssocID="{C89E8B92-ED4F-3043-A982-378D5FD4A2FC}" presName="composite" presStyleCnt="0">
        <dgm:presLayoutVars>
          <dgm:chMax/>
          <dgm:chPref/>
        </dgm:presLayoutVars>
      </dgm:prSet>
      <dgm:spPr/>
    </dgm:pt>
    <dgm:pt modelId="{5518867B-B4FA-A04A-A418-0268F621ACB0}" type="pres">
      <dgm:prSet presAssocID="{C89E8B92-ED4F-3043-A982-378D5FD4A2FC}" presName="Image" presStyleLbl="bgImgPlace1" presStyleIdx="0" presStyleCnt="1" custScaleX="102774" custScaleY="157211" custLinFactNeighborX="-2566" custLinFactNeighborY="8739"/>
      <dgm:spPr>
        <a:blipFill>
          <a:blip xmlns:r="http://schemas.openxmlformats.org/officeDocument/2006/relationships" r:embed="rId1">
            <a:extLst>
              <a:ext uri="{28A0092B-C50C-407E-A947-70E740481C1C}">
                <a14:useLocalDpi xmlns:a14="http://schemas.microsoft.com/office/drawing/2010/main" val="0"/>
              </a:ext>
            </a:extLst>
          </a:blip>
          <a:srcRect/>
          <a:stretch>
            <a:fillRect t="-25000" b="-25000"/>
          </a:stretch>
        </a:blipFill>
      </dgm:spPr>
    </dgm:pt>
    <dgm:pt modelId="{999FE917-45FD-F74C-9B49-864494554DCF}" type="pres">
      <dgm:prSet presAssocID="{C89E8B92-ED4F-3043-A982-378D5FD4A2FC}" presName="ParentText" presStyleLbl="revTx" presStyleIdx="0" presStyleCnt="1">
        <dgm:presLayoutVars>
          <dgm:chMax val="0"/>
          <dgm:chPref val="0"/>
          <dgm:bulletEnabled val="1"/>
        </dgm:presLayoutVars>
      </dgm:prSet>
      <dgm:spPr/>
      <dgm:t>
        <a:bodyPr/>
        <a:lstStyle/>
        <a:p>
          <a:endParaRPr lang="fr-CA"/>
        </a:p>
      </dgm:t>
    </dgm:pt>
    <dgm:pt modelId="{132E1474-CC51-1548-8AA6-7FE878AAD8F9}" type="pres">
      <dgm:prSet presAssocID="{C89E8B92-ED4F-3043-A982-378D5FD4A2FC}" presName="tlFrame" presStyleLbl="node1" presStyleIdx="0" presStyleCnt="4"/>
      <dgm:spPr/>
    </dgm:pt>
    <dgm:pt modelId="{F4173EE5-FADD-FB46-A0EB-28229DAAE551}" type="pres">
      <dgm:prSet presAssocID="{C89E8B92-ED4F-3043-A982-378D5FD4A2FC}" presName="trFrame" presStyleLbl="node1" presStyleIdx="1" presStyleCnt="4"/>
      <dgm:spPr/>
    </dgm:pt>
    <dgm:pt modelId="{EAEA12F3-F149-C946-BDCE-80894D375718}" type="pres">
      <dgm:prSet presAssocID="{C89E8B92-ED4F-3043-A982-378D5FD4A2FC}" presName="blFrame" presStyleLbl="node1" presStyleIdx="2" presStyleCnt="4"/>
      <dgm:spPr/>
    </dgm:pt>
    <dgm:pt modelId="{AAEB398F-CB67-9C43-B34C-B9462A4D28C6}" type="pres">
      <dgm:prSet presAssocID="{C89E8B92-ED4F-3043-A982-378D5FD4A2FC}" presName="brFrame" presStyleLbl="node1" presStyleIdx="3" presStyleCnt="4"/>
      <dgm:spPr/>
    </dgm:pt>
  </dgm:ptLst>
  <dgm:cxnLst>
    <dgm:cxn modelId="{54D625DF-452A-D845-B4C0-9E33C2A206E5}" type="presOf" srcId="{C89E8B92-ED4F-3043-A982-378D5FD4A2FC}" destId="{999FE917-45FD-F74C-9B49-864494554DCF}" srcOrd="0" destOrd="0" presId="urn:microsoft.com/office/officeart/2009/3/layout/FramedTextPicture"/>
    <dgm:cxn modelId="{4B8C814E-F118-C947-A2F9-D825858547FA}" type="presOf" srcId="{5D74A2A3-3EA5-CD43-890F-8A6736D2B910}" destId="{63413695-19ED-E241-8B9E-DD7BB35B4D15}" srcOrd="0" destOrd="0" presId="urn:microsoft.com/office/officeart/2009/3/layout/FramedTextPicture"/>
    <dgm:cxn modelId="{FC1BBECD-C432-FE46-A36D-1F09BCE33DDA}" srcId="{5D74A2A3-3EA5-CD43-890F-8A6736D2B910}" destId="{C89E8B92-ED4F-3043-A982-378D5FD4A2FC}" srcOrd="0" destOrd="0" parTransId="{12EE0BCC-AC19-8740-8D6C-EDFA3DFD235A}" sibTransId="{EC244491-5469-DB49-A7C6-88F43897782A}"/>
    <dgm:cxn modelId="{BFC85075-083F-424E-8B92-7ACC139EBA36}" type="presParOf" srcId="{63413695-19ED-E241-8B9E-DD7BB35B4D15}" destId="{A08B1B63-0F35-5E46-BFFA-446C996590AF}" srcOrd="0" destOrd="0" presId="urn:microsoft.com/office/officeart/2009/3/layout/FramedTextPicture"/>
    <dgm:cxn modelId="{ADE9B25D-1236-7544-827A-EE905F671325}" type="presParOf" srcId="{A08B1B63-0F35-5E46-BFFA-446C996590AF}" destId="{5518867B-B4FA-A04A-A418-0268F621ACB0}" srcOrd="0" destOrd="0" presId="urn:microsoft.com/office/officeart/2009/3/layout/FramedTextPicture"/>
    <dgm:cxn modelId="{366C803A-4571-574D-9ADE-AC979D85CB09}" type="presParOf" srcId="{A08B1B63-0F35-5E46-BFFA-446C996590AF}" destId="{999FE917-45FD-F74C-9B49-864494554DCF}" srcOrd="1" destOrd="0" presId="urn:microsoft.com/office/officeart/2009/3/layout/FramedTextPicture"/>
    <dgm:cxn modelId="{B7A35780-988A-7842-8942-20DDFA55EFA4}" type="presParOf" srcId="{A08B1B63-0F35-5E46-BFFA-446C996590AF}" destId="{132E1474-CC51-1548-8AA6-7FE878AAD8F9}" srcOrd="2" destOrd="0" presId="urn:microsoft.com/office/officeart/2009/3/layout/FramedTextPicture"/>
    <dgm:cxn modelId="{930E987D-B71B-6B4A-8F9F-C25D7903A367}" type="presParOf" srcId="{A08B1B63-0F35-5E46-BFFA-446C996590AF}" destId="{F4173EE5-FADD-FB46-A0EB-28229DAAE551}" srcOrd="3" destOrd="0" presId="urn:microsoft.com/office/officeart/2009/3/layout/FramedTextPicture"/>
    <dgm:cxn modelId="{5DF97126-F3C5-AD48-B019-5F2CFCCEFF81}" type="presParOf" srcId="{A08B1B63-0F35-5E46-BFFA-446C996590AF}" destId="{EAEA12F3-F149-C946-BDCE-80894D375718}" srcOrd="4" destOrd="0" presId="urn:microsoft.com/office/officeart/2009/3/layout/FramedTextPicture"/>
    <dgm:cxn modelId="{40B24649-ED08-0141-B786-5A31D93560E2}" type="presParOf" srcId="{A08B1B63-0F35-5E46-BFFA-446C996590AF}" destId="{AAEB398F-CB67-9C43-B34C-B9462A4D28C6}" srcOrd="5" destOrd="0" presId="urn:microsoft.com/office/officeart/2009/3/layout/FramedTextPicture"/>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3E86012-8D88-434C-A16A-FDEBC81EB6E4}" type="doc">
      <dgm:prSet loTypeId="urn:microsoft.com/office/officeart/2005/8/layout/process1" loCatId="process" qsTypeId="urn:microsoft.com/office/officeart/2005/8/quickstyle/simple1" qsCatId="simple" csTypeId="urn:microsoft.com/office/officeart/2005/8/colors/accent3_2" csCatId="accent3"/>
      <dgm:spPr/>
      <dgm:t>
        <a:bodyPr/>
        <a:lstStyle/>
        <a:p>
          <a:endParaRPr lang="fr-CA"/>
        </a:p>
      </dgm:t>
    </dgm:pt>
    <dgm:pt modelId="{3CAEC7F8-5BCC-8848-9740-AB2239F32AC4}">
      <dgm:prSet/>
      <dgm:spPr/>
      <dgm:t>
        <a:bodyPr/>
        <a:lstStyle/>
        <a:p>
          <a:r>
            <a:rPr lang="fr-FR" dirty="0"/>
            <a:t>Conséquences </a:t>
          </a:r>
          <a:r>
            <a:rPr lang="fr-FR" b="1" u="none" dirty="0"/>
            <a:t>sociales</a:t>
          </a:r>
          <a:endParaRPr lang="fr-CA" b="1" u="none" dirty="0"/>
        </a:p>
      </dgm:t>
    </dgm:pt>
    <dgm:pt modelId="{67C81342-57AA-1346-8E48-7B9C47F6E952}" type="parTrans" cxnId="{B2CD2CD0-FC51-DE40-BA80-CA038D8CE46D}">
      <dgm:prSet/>
      <dgm:spPr/>
      <dgm:t>
        <a:bodyPr/>
        <a:lstStyle/>
        <a:p>
          <a:endParaRPr lang="fr-CA"/>
        </a:p>
      </dgm:t>
    </dgm:pt>
    <dgm:pt modelId="{BAFFB8D2-C5B3-9446-A5DD-B29C6CFE5CBB}" type="sibTrans" cxnId="{B2CD2CD0-FC51-DE40-BA80-CA038D8CE46D}">
      <dgm:prSet/>
      <dgm:spPr/>
      <dgm:t>
        <a:bodyPr/>
        <a:lstStyle/>
        <a:p>
          <a:endParaRPr lang="fr-CA"/>
        </a:p>
      </dgm:t>
    </dgm:pt>
    <dgm:pt modelId="{5266232A-56CC-4C4C-AD18-A0B0AB7C4345}" type="pres">
      <dgm:prSet presAssocID="{43E86012-8D88-434C-A16A-FDEBC81EB6E4}" presName="Name0" presStyleCnt="0">
        <dgm:presLayoutVars>
          <dgm:dir/>
          <dgm:resizeHandles val="exact"/>
        </dgm:presLayoutVars>
      </dgm:prSet>
      <dgm:spPr/>
      <dgm:t>
        <a:bodyPr/>
        <a:lstStyle/>
        <a:p>
          <a:endParaRPr lang="fr-CA"/>
        </a:p>
      </dgm:t>
    </dgm:pt>
    <dgm:pt modelId="{EC238F94-068F-F643-88A8-947A631047F5}" type="pres">
      <dgm:prSet presAssocID="{3CAEC7F8-5BCC-8848-9740-AB2239F32AC4}" presName="node" presStyleLbl="node1" presStyleIdx="0" presStyleCnt="1" custLinFactNeighborX="93726" custLinFactNeighborY="58893">
        <dgm:presLayoutVars>
          <dgm:bulletEnabled val="1"/>
        </dgm:presLayoutVars>
      </dgm:prSet>
      <dgm:spPr/>
      <dgm:t>
        <a:bodyPr/>
        <a:lstStyle/>
        <a:p>
          <a:endParaRPr lang="fr-CA"/>
        </a:p>
      </dgm:t>
    </dgm:pt>
  </dgm:ptLst>
  <dgm:cxnLst>
    <dgm:cxn modelId="{297624B7-60E2-AE47-8999-3EAC6DFA7D79}" type="presOf" srcId="{3CAEC7F8-5BCC-8848-9740-AB2239F32AC4}" destId="{EC238F94-068F-F643-88A8-947A631047F5}" srcOrd="0" destOrd="0" presId="urn:microsoft.com/office/officeart/2005/8/layout/process1"/>
    <dgm:cxn modelId="{BD64BAC9-1795-534F-91DF-E93981EE8EE0}" type="presOf" srcId="{43E86012-8D88-434C-A16A-FDEBC81EB6E4}" destId="{5266232A-56CC-4C4C-AD18-A0B0AB7C4345}" srcOrd="0" destOrd="0" presId="urn:microsoft.com/office/officeart/2005/8/layout/process1"/>
    <dgm:cxn modelId="{B2CD2CD0-FC51-DE40-BA80-CA038D8CE46D}" srcId="{43E86012-8D88-434C-A16A-FDEBC81EB6E4}" destId="{3CAEC7F8-5BCC-8848-9740-AB2239F32AC4}" srcOrd="0" destOrd="0" parTransId="{67C81342-57AA-1346-8E48-7B9C47F6E952}" sibTransId="{BAFFB8D2-C5B3-9446-A5DD-B29C6CFE5CBB}"/>
    <dgm:cxn modelId="{2E844D79-3AB8-294A-8272-00D9EC7BCBA1}" type="presParOf" srcId="{5266232A-56CC-4C4C-AD18-A0B0AB7C4345}" destId="{EC238F94-068F-F643-88A8-947A631047F5}" srcOrd="0" destOrd="0" presId="urn:microsoft.com/office/officeart/2005/8/layout/process1"/>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2CEF3D1-1AF9-C941-8BD0-DACE97BFEF47}" type="doc">
      <dgm:prSet loTypeId="urn:microsoft.com/office/officeart/2005/8/layout/venn1" loCatId="relationship" qsTypeId="urn:microsoft.com/office/officeart/2005/8/quickstyle/simple1" qsCatId="simple" csTypeId="urn:microsoft.com/office/officeart/2005/8/colors/accent2_3" csCatId="accent2" phldr="1"/>
      <dgm:spPr/>
      <dgm:t>
        <a:bodyPr/>
        <a:lstStyle/>
        <a:p>
          <a:endParaRPr lang="fr-CA"/>
        </a:p>
      </dgm:t>
    </dgm:pt>
    <dgm:pt modelId="{DA2A76C6-5DD2-6749-8F40-84EBB3CBEB7A}">
      <dgm:prSet/>
      <dgm:spPr/>
      <dgm:t>
        <a:bodyPr/>
        <a:lstStyle/>
        <a:p>
          <a:r>
            <a:rPr lang="fr-CA" dirty="0"/>
            <a:t>  La détresse psychologique et émotionnelle</a:t>
          </a:r>
        </a:p>
      </dgm:t>
    </dgm:pt>
    <dgm:pt modelId="{13B8724F-EA41-5640-AA07-39841125A918}" type="parTrans" cxnId="{97801E18-234B-0443-9BCB-A0A2EFDB1E3E}">
      <dgm:prSet/>
      <dgm:spPr/>
      <dgm:t>
        <a:bodyPr/>
        <a:lstStyle/>
        <a:p>
          <a:endParaRPr lang="fr-CA"/>
        </a:p>
      </dgm:t>
    </dgm:pt>
    <dgm:pt modelId="{8D6E39AD-4012-C94E-BDF0-9B1EA7D9F26D}" type="sibTrans" cxnId="{97801E18-234B-0443-9BCB-A0A2EFDB1E3E}">
      <dgm:prSet/>
      <dgm:spPr/>
      <dgm:t>
        <a:bodyPr/>
        <a:lstStyle/>
        <a:p>
          <a:endParaRPr lang="fr-CA"/>
        </a:p>
      </dgm:t>
    </dgm:pt>
    <dgm:pt modelId="{86D610E5-CD37-6945-8117-77060BE9FE2D}">
      <dgm:prSet/>
      <dgm:spPr/>
      <dgm:t>
        <a:bodyPr/>
        <a:lstStyle/>
        <a:p>
          <a:r>
            <a:rPr lang="fr-CA" dirty="0"/>
            <a:t> Le trouble de stress post-traumatique</a:t>
          </a:r>
        </a:p>
      </dgm:t>
    </dgm:pt>
    <dgm:pt modelId="{37DCAA82-55FD-C147-BD21-B93A886F9F26}" type="parTrans" cxnId="{AE968942-A3D6-B848-A387-B3CEF78724C1}">
      <dgm:prSet/>
      <dgm:spPr/>
      <dgm:t>
        <a:bodyPr/>
        <a:lstStyle/>
        <a:p>
          <a:endParaRPr lang="fr-CA"/>
        </a:p>
      </dgm:t>
    </dgm:pt>
    <dgm:pt modelId="{0BAE355A-330D-9340-A65D-D724649DED5A}" type="sibTrans" cxnId="{AE968942-A3D6-B848-A387-B3CEF78724C1}">
      <dgm:prSet/>
      <dgm:spPr/>
      <dgm:t>
        <a:bodyPr/>
        <a:lstStyle/>
        <a:p>
          <a:endParaRPr lang="fr-CA"/>
        </a:p>
      </dgm:t>
    </dgm:pt>
    <dgm:pt modelId="{FD2F5553-0ECA-4D4B-A74E-07AF1D0A7AD0}">
      <dgm:prSet/>
      <dgm:spPr/>
      <dgm:t>
        <a:bodyPr/>
        <a:lstStyle/>
        <a:p>
          <a:r>
            <a:rPr lang="fr-CA" dirty="0"/>
            <a:t>  La dépression</a:t>
          </a:r>
        </a:p>
      </dgm:t>
    </dgm:pt>
    <dgm:pt modelId="{CF5953FD-37B6-B345-99A8-13B66CD84064}" type="parTrans" cxnId="{CAFAB0C1-5AC1-AE46-9092-02CBB3F6EFA7}">
      <dgm:prSet/>
      <dgm:spPr/>
      <dgm:t>
        <a:bodyPr/>
        <a:lstStyle/>
        <a:p>
          <a:endParaRPr lang="fr-CA"/>
        </a:p>
      </dgm:t>
    </dgm:pt>
    <dgm:pt modelId="{C7A2BCAB-40B0-3048-8EDD-91DA41A1BB34}" type="sibTrans" cxnId="{CAFAB0C1-5AC1-AE46-9092-02CBB3F6EFA7}">
      <dgm:prSet/>
      <dgm:spPr/>
      <dgm:t>
        <a:bodyPr/>
        <a:lstStyle/>
        <a:p>
          <a:endParaRPr lang="fr-CA"/>
        </a:p>
      </dgm:t>
    </dgm:pt>
    <dgm:pt modelId="{B4AD5583-4BFA-C549-9EC9-702291954B16}">
      <dgm:prSet/>
      <dgm:spPr/>
      <dgm:t>
        <a:bodyPr/>
        <a:lstStyle/>
        <a:p>
          <a:r>
            <a:rPr lang="fr-CA" dirty="0"/>
            <a:t>  L'anxiété</a:t>
          </a:r>
        </a:p>
      </dgm:t>
    </dgm:pt>
    <dgm:pt modelId="{C7371449-1E6C-E64E-B63A-3D84308BEADD}" type="parTrans" cxnId="{3BD853F8-1BC2-0248-9740-A882222099F1}">
      <dgm:prSet/>
      <dgm:spPr/>
      <dgm:t>
        <a:bodyPr/>
        <a:lstStyle/>
        <a:p>
          <a:endParaRPr lang="fr-CA"/>
        </a:p>
      </dgm:t>
    </dgm:pt>
    <dgm:pt modelId="{9CB9CCF8-A1CD-EA44-A39E-665CDC0834A2}" type="sibTrans" cxnId="{3BD853F8-1BC2-0248-9740-A882222099F1}">
      <dgm:prSet/>
      <dgm:spPr/>
      <dgm:t>
        <a:bodyPr/>
        <a:lstStyle/>
        <a:p>
          <a:endParaRPr lang="fr-CA"/>
        </a:p>
      </dgm:t>
    </dgm:pt>
    <dgm:pt modelId="{1284AD90-A6E2-F142-A6F9-5C2AFD5FB6B7}">
      <dgm:prSet/>
      <dgm:spPr/>
      <dgm:t>
        <a:bodyPr/>
        <a:lstStyle/>
        <a:p>
          <a:r>
            <a:rPr lang="fr-CA" dirty="0"/>
            <a:t>  La faible estime de soi</a:t>
          </a:r>
        </a:p>
      </dgm:t>
    </dgm:pt>
    <dgm:pt modelId="{11D21FD5-86A4-1D4C-8D32-43A90392C530}" type="parTrans" cxnId="{BFC49E44-7C61-9D49-B163-9676B1A0DE53}">
      <dgm:prSet/>
      <dgm:spPr/>
      <dgm:t>
        <a:bodyPr/>
        <a:lstStyle/>
        <a:p>
          <a:endParaRPr lang="fr-CA"/>
        </a:p>
      </dgm:t>
    </dgm:pt>
    <dgm:pt modelId="{2A09BCF4-3C28-5042-89E2-C3A484151950}" type="sibTrans" cxnId="{BFC49E44-7C61-9D49-B163-9676B1A0DE53}">
      <dgm:prSet/>
      <dgm:spPr/>
      <dgm:t>
        <a:bodyPr/>
        <a:lstStyle/>
        <a:p>
          <a:endParaRPr lang="fr-CA"/>
        </a:p>
      </dgm:t>
    </dgm:pt>
    <dgm:pt modelId="{1BD0612F-8781-0045-9704-C99BE1B5557A}">
      <dgm:prSet/>
      <dgm:spPr/>
      <dgm:t>
        <a:bodyPr/>
        <a:lstStyle/>
        <a:p>
          <a:r>
            <a:rPr lang="fr-CA" dirty="0"/>
            <a:t>  Le stress chronique</a:t>
          </a:r>
        </a:p>
      </dgm:t>
    </dgm:pt>
    <dgm:pt modelId="{078A8BE1-A86D-EA42-8FF2-EA85F6128CD7}" type="parTrans" cxnId="{DBCF512D-F195-E444-A973-55065AA5C73E}">
      <dgm:prSet/>
      <dgm:spPr/>
      <dgm:t>
        <a:bodyPr/>
        <a:lstStyle/>
        <a:p>
          <a:endParaRPr lang="fr-CA"/>
        </a:p>
      </dgm:t>
    </dgm:pt>
    <dgm:pt modelId="{06BB86AD-3499-4B47-A64D-81FDB94AB6A6}" type="sibTrans" cxnId="{DBCF512D-F195-E444-A973-55065AA5C73E}">
      <dgm:prSet/>
      <dgm:spPr/>
      <dgm:t>
        <a:bodyPr/>
        <a:lstStyle/>
        <a:p>
          <a:endParaRPr lang="fr-CA"/>
        </a:p>
      </dgm:t>
    </dgm:pt>
    <dgm:pt modelId="{2A5B3530-7682-714D-A6CE-F74B545D2A91}">
      <dgm:prSet/>
      <dgm:spPr/>
      <dgm:t>
        <a:bodyPr/>
        <a:lstStyle/>
        <a:p>
          <a:r>
            <a:rPr lang="fr-CA" dirty="0"/>
            <a:t>  Les symptômes obsessionnels-compulsifs</a:t>
          </a:r>
        </a:p>
      </dgm:t>
    </dgm:pt>
    <dgm:pt modelId="{B5F1F5B5-A1D4-2049-AAB0-6E60092441AD}" type="parTrans" cxnId="{846D0E09-17AC-B245-9805-61C414FF0218}">
      <dgm:prSet/>
      <dgm:spPr/>
      <dgm:t>
        <a:bodyPr/>
        <a:lstStyle/>
        <a:p>
          <a:endParaRPr lang="fr-CA"/>
        </a:p>
      </dgm:t>
    </dgm:pt>
    <dgm:pt modelId="{A14F7C70-6E61-2840-A342-9408952247BB}" type="sibTrans" cxnId="{846D0E09-17AC-B245-9805-61C414FF0218}">
      <dgm:prSet/>
      <dgm:spPr/>
      <dgm:t>
        <a:bodyPr/>
        <a:lstStyle/>
        <a:p>
          <a:endParaRPr lang="fr-CA"/>
        </a:p>
      </dgm:t>
    </dgm:pt>
    <dgm:pt modelId="{1DBB0425-B4FA-9049-A6DD-76574E57F6AE}" type="pres">
      <dgm:prSet presAssocID="{D2CEF3D1-1AF9-C941-8BD0-DACE97BFEF47}" presName="compositeShape" presStyleCnt="0">
        <dgm:presLayoutVars>
          <dgm:chMax val="7"/>
          <dgm:dir/>
          <dgm:resizeHandles val="exact"/>
        </dgm:presLayoutVars>
      </dgm:prSet>
      <dgm:spPr/>
      <dgm:t>
        <a:bodyPr/>
        <a:lstStyle/>
        <a:p>
          <a:endParaRPr lang="fr-CA"/>
        </a:p>
      </dgm:t>
    </dgm:pt>
    <dgm:pt modelId="{44A6BEE3-7283-2940-921A-B834C7D88A00}" type="pres">
      <dgm:prSet presAssocID="{DA2A76C6-5DD2-6749-8F40-84EBB3CBEB7A}" presName="circ1" presStyleLbl="vennNode1" presStyleIdx="0" presStyleCnt="7"/>
      <dgm:spPr/>
    </dgm:pt>
    <dgm:pt modelId="{FA1CFE29-AFE4-454B-8378-98BD160D1F29}" type="pres">
      <dgm:prSet presAssocID="{DA2A76C6-5DD2-6749-8F40-84EBB3CBEB7A}" presName="circ1Tx" presStyleLbl="revTx" presStyleIdx="0" presStyleCnt="0">
        <dgm:presLayoutVars>
          <dgm:chMax val="0"/>
          <dgm:chPref val="0"/>
          <dgm:bulletEnabled val="1"/>
        </dgm:presLayoutVars>
      </dgm:prSet>
      <dgm:spPr/>
      <dgm:t>
        <a:bodyPr/>
        <a:lstStyle/>
        <a:p>
          <a:endParaRPr lang="fr-CA"/>
        </a:p>
      </dgm:t>
    </dgm:pt>
    <dgm:pt modelId="{914DEF63-4DF6-B547-8B2F-E640E72E9A94}" type="pres">
      <dgm:prSet presAssocID="{86D610E5-CD37-6945-8117-77060BE9FE2D}" presName="circ2" presStyleLbl="vennNode1" presStyleIdx="1" presStyleCnt="7"/>
      <dgm:spPr/>
    </dgm:pt>
    <dgm:pt modelId="{928F411A-A83C-EA4C-BABF-6E3B4A42B25F}" type="pres">
      <dgm:prSet presAssocID="{86D610E5-CD37-6945-8117-77060BE9FE2D}" presName="circ2Tx" presStyleLbl="revTx" presStyleIdx="0" presStyleCnt="0">
        <dgm:presLayoutVars>
          <dgm:chMax val="0"/>
          <dgm:chPref val="0"/>
          <dgm:bulletEnabled val="1"/>
        </dgm:presLayoutVars>
      </dgm:prSet>
      <dgm:spPr/>
      <dgm:t>
        <a:bodyPr/>
        <a:lstStyle/>
        <a:p>
          <a:endParaRPr lang="fr-CA"/>
        </a:p>
      </dgm:t>
    </dgm:pt>
    <dgm:pt modelId="{14A39581-96EB-314A-B95C-2776BA96F270}" type="pres">
      <dgm:prSet presAssocID="{FD2F5553-0ECA-4D4B-A74E-07AF1D0A7AD0}" presName="circ3" presStyleLbl="vennNode1" presStyleIdx="2" presStyleCnt="7"/>
      <dgm:spPr/>
    </dgm:pt>
    <dgm:pt modelId="{2FEC5D7B-49B9-234F-B38E-0BA67A7CCFAA}" type="pres">
      <dgm:prSet presAssocID="{FD2F5553-0ECA-4D4B-A74E-07AF1D0A7AD0}" presName="circ3Tx" presStyleLbl="revTx" presStyleIdx="0" presStyleCnt="0">
        <dgm:presLayoutVars>
          <dgm:chMax val="0"/>
          <dgm:chPref val="0"/>
          <dgm:bulletEnabled val="1"/>
        </dgm:presLayoutVars>
      </dgm:prSet>
      <dgm:spPr/>
      <dgm:t>
        <a:bodyPr/>
        <a:lstStyle/>
        <a:p>
          <a:endParaRPr lang="fr-CA"/>
        </a:p>
      </dgm:t>
    </dgm:pt>
    <dgm:pt modelId="{F38F71C9-3786-B94A-8E73-95BE0FA52840}" type="pres">
      <dgm:prSet presAssocID="{B4AD5583-4BFA-C549-9EC9-702291954B16}" presName="circ4" presStyleLbl="vennNode1" presStyleIdx="3" presStyleCnt="7"/>
      <dgm:spPr/>
    </dgm:pt>
    <dgm:pt modelId="{CF581FC4-9AA9-EC45-8FC2-12284FE88461}" type="pres">
      <dgm:prSet presAssocID="{B4AD5583-4BFA-C549-9EC9-702291954B16}" presName="circ4Tx" presStyleLbl="revTx" presStyleIdx="0" presStyleCnt="0">
        <dgm:presLayoutVars>
          <dgm:chMax val="0"/>
          <dgm:chPref val="0"/>
          <dgm:bulletEnabled val="1"/>
        </dgm:presLayoutVars>
      </dgm:prSet>
      <dgm:spPr/>
      <dgm:t>
        <a:bodyPr/>
        <a:lstStyle/>
        <a:p>
          <a:endParaRPr lang="fr-CA"/>
        </a:p>
      </dgm:t>
    </dgm:pt>
    <dgm:pt modelId="{90F556F9-3BD0-4440-95DC-400F40D5018D}" type="pres">
      <dgm:prSet presAssocID="{2A5B3530-7682-714D-A6CE-F74B545D2A91}" presName="circ5" presStyleLbl="vennNode1" presStyleIdx="4" presStyleCnt="7"/>
      <dgm:spPr/>
    </dgm:pt>
    <dgm:pt modelId="{DDCD84FF-CE75-5848-A02A-FA424C77666D}" type="pres">
      <dgm:prSet presAssocID="{2A5B3530-7682-714D-A6CE-F74B545D2A91}" presName="circ5Tx" presStyleLbl="revTx" presStyleIdx="0" presStyleCnt="0">
        <dgm:presLayoutVars>
          <dgm:chMax val="0"/>
          <dgm:chPref val="0"/>
          <dgm:bulletEnabled val="1"/>
        </dgm:presLayoutVars>
      </dgm:prSet>
      <dgm:spPr/>
      <dgm:t>
        <a:bodyPr/>
        <a:lstStyle/>
        <a:p>
          <a:endParaRPr lang="fr-CA"/>
        </a:p>
      </dgm:t>
    </dgm:pt>
    <dgm:pt modelId="{792339C0-1B72-2645-B21A-6A02324A3E17}" type="pres">
      <dgm:prSet presAssocID="{1284AD90-A6E2-F142-A6F9-5C2AFD5FB6B7}" presName="circ6" presStyleLbl="vennNode1" presStyleIdx="5" presStyleCnt="7"/>
      <dgm:spPr/>
    </dgm:pt>
    <dgm:pt modelId="{A2A5F0F5-7F3F-4F4A-BD21-23DC980289A4}" type="pres">
      <dgm:prSet presAssocID="{1284AD90-A6E2-F142-A6F9-5C2AFD5FB6B7}" presName="circ6Tx" presStyleLbl="revTx" presStyleIdx="0" presStyleCnt="0">
        <dgm:presLayoutVars>
          <dgm:chMax val="0"/>
          <dgm:chPref val="0"/>
          <dgm:bulletEnabled val="1"/>
        </dgm:presLayoutVars>
      </dgm:prSet>
      <dgm:spPr/>
      <dgm:t>
        <a:bodyPr/>
        <a:lstStyle/>
        <a:p>
          <a:endParaRPr lang="fr-CA"/>
        </a:p>
      </dgm:t>
    </dgm:pt>
    <dgm:pt modelId="{DC1C8F82-42FE-6343-9381-9A201249F535}" type="pres">
      <dgm:prSet presAssocID="{1BD0612F-8781-0045-9704-C99BE1B5557A}" presName="circ7" presStyleLbl="vennNode1" presStyleIdx="6" presStyleCnt="7"/>
      <dgm:spPr/>
    </dgm:pt>
    <dgm:pt modelId="{78D2885D-7441-5844-AE0A-9D78A0F18F21}" type="pres">
      <dgm:prSet presAssocID="{1BD0612F-8781-0045-9704-C99BE1B5557A}" presName="circ7Tx" presStyleLbl="revTx" presStyleIdx="0" presStyleCnt="0">
        <dgm:presLayoutVars>
          <dgm:chMax val="0"/>
          <dgm:chPref val="0"/>
          <dgm:bulletEnabled val="1"/>
        </dgm:presLayoutVars>
      </dgm:prSet>
      <dgm:spPr/>
      <dgm:t>
        <a:bodyPr/>
        <a:lstStyle/>
        <a:p>
          <a:endParaRPr lang="fr-CA"/>
        </a:p>
      </dgm:t>
    </dgm:pt>
  </dgm:ptLst>
  <dgm:cxnLst>
    <dgm:cxn modelId="{97801E18-234B-0443-9BCB-A0A2EFDB1E3E}" srcId="{D2CEF3D1-1AF9-C941-8BD0-DACE97BFEF47}" destId="{DA2A76C6-5DD2-6749-8F40-84EBB3CBEB7A}" srcOrd="0" destOrd="0" parTransId="{13B8724F-EA41-5640-AA07-39841125A918}" sibTransId="{8D6E39AD-4012-C94E-BDF0-9B1EA7D9F26D}"/>
    <dgm:cxn modelId="{98309529-C697-544C-A509-01B0D0F5014C}" type="presOf" srcId="{2A5B3530-7682-714D-A6CE-F74B545D2A91}" destId="{DDCD84FF-CE75-5848-A02A-FA424C77666D}" srcOrd="0" destOrd="0" presId="urn:microsoft.com/office/officeart/2005/8/layout/venn1"/>
    <dgm:cxn modelId="{DBCF512D-F195-E444-A973-55065AA5C73E}" srcId="{D2CEF3D1-1AF9-C941-8BD0-DACE97BFEF47}" destId="{1BD0612F-8781-0045-9704-C99BE1B5557A}" srcOrd="6" destOrd="0" parTransId="{078A8BE1-A86D-EA42-8FF2-EA85F6128CD7}" sibTransId="{06BB86AD-3499-4B47-A64D-81FDB94AB6A6}"/>
    <dgm:cxn modelId="{3BD853F8-1BC2-0248-9740-A882222099F1}" srcId="{D2CEF3D1-1AF9-C941-8BD0-DACE97BFEF47}" destId="{B4AD5583-4BFA-C549-9EC9-702291954B16}" srcOrd="3" destOrd="0" parTransId="{C7371449-1E6C-E64E-B63A-3D84308BEADD}" sibTransId="{9CB9CCF8-A1CD-EA44-A39E-665CDC0834A2}"/>
    <dgm:cxn modelId="{CAFAB0C1-5AC1-AE46-9092-02CBB3F6EFA7}" srcId="{D2CEF3D1-1AF9-C941-8BD0-DACE97BFEF47}" destId="{FD2F5553-0ECA-4D4B-A74E-07AF1D0A7AD0}" srcOrd="2" destOrd="0" parTransId="{CF5953FD-37B6-B345-99A8-13B66CD84064}" sibTransId="{C7A2BCAB-40B0-3048-8EDD-91DA41A1BB34}"/>
    <dgm:cxn modelId="{583532B0-91C2-6141-A536-4A1AABC1F87B}" type="presOf" srcId="{DA2A76C6-5DD2-6749-8F40-84EBB3CBEB7A}" destId="{FA1CFE29-AFE4-454B-8378-98BD160D1F29}" srcOrd="0" destOrd="0" presId="urn:microsoft.com/office/officeart/2005/8/layout/venn1"/>
    <dgm:cxn modelId="{11B131D8-1E54-B34A-89AC-FC2E40E7E93D}" type="presOf" srcId="{1BD0612F-8781-0045-9704-C99BE1B5557A}" destId="{78D2885D-7441-5844-AE0A-9D78A0F18F21}" srcOrd="0" destOrd="0" presId="urn:microsoft.com/office/officeart/2005/8/layout/venn1"/>
    <dgm:cxn modelId="{80A3AA61-466E-484C-BDFF-AC6AABD6636E}" type="presOf" srcId="{FD2F5553-0ECA-4D4B-A74E-07AF1D0A7AD0}" destId="{2FEC5D7B-49B9-234F-B38E-0BA67A7CCFAA}" srcOrd="0" destOrd="0" presId="urn:microsoft.com/office/officeart/2005/8/layout/venn1"/>
    <dgm:cxn modelId="{31DBF90E-3BA0-4446-8DA1-FD196D7F5E2F}" type="presOf" srcId="{D2CEF3D1-1AF9-C941-8BD0-DACE97BFEF47}" destId="{1DBB0425-B4FA-9049-A6DD-76574E57F6AE}" srcOrd="0" destOrd="0" presId="urn:microsoft.com/office/officeart/2005/8/layout/venn1"/>
    <dgm:cxn modelId="{57C3DA15-CE9C-0844-A23A-8723287E3365}" type="presOf" srcId="{1284AD90-A6E2-F142-A6F9-5C2AFD5FB6B7}" destId="{A2A5F0F5-7F3F-4F4A-BD21-23DC980289A4}" srcOrd="0" destOrd="0" presId="urn:microsoft.com/office/officeart/2005/8/layout/venn1"/>
    <dgm:cxn modelId="{8C25642D-A500-9143-9D4C-267549064468}" type="presOf" srcId="{86D610E5-CD37-6945-8117-77060BE9FE2D}" destId="{928F411A-A83C-EA4C-BABF-6E3B4A42B25F}" srcOrd="0" destOrd="0" presId="urn:microsoft.com/office/officeart/2005/8/layout/venn1"/>
    <dgm:cxn modelId="{846D0E09-17AC-B245-9805-61C414FF0218}" srcId="{D2CEF3D1-1AF9-C941-8BD0-DACE97BFEF47}" destId="{2A5B3530-7682-714D-A6CE-F74B545D2A91}" srcOrd="4" destOrd="0" parTransId="{B5F1F5B5-A1D4-2049-AAB0-6E60092441AD}" sibTransId="{A14F7C70-6E61-2840-A342-9408952247BB}"/>
    <dgm:cxn modelId="{F6E277E4-CD1B-4E40-B87E-F77303A2F805}" type="presOf" srcId="{B4AD5583-4BFA-C549-9EC9-702291954B16}" destId="{CF581FC4-9AA9-EC45-8FC2-12284FE88461}" srcOrd="0" destOrd="0" presId="urn:microsoft.com/office/officeart/2005/8/layout/venn1"/>
    <dgm:cxn modelId="{BFC49E44-7C61-9D49-B163-9676B1A0DE53}" srcId="{D2CEF3D1-1AF9-C941-8BD0-DACE97BFEF47}" destId="{1284AD90-A6E2-F142-A6F9-5C2AFD5FB6B7}" srcOrd="5" destOrd="0" parTransId="{11D21FD5-86A4-1D4C-8D32-43A90392C530}" sibTransId="{2A09BCF4-3C28-5042-89E2-C3A484151950}"/>
    <dgm:cxn modelId="{AE968942-A3D6-B848-A387-B3CEF78724C1}" srcId="{D2CEF3D1-1AF9-C941-8BD0-DACE97BFEF47}" destId="{86D610E5-CD37-6945-8117-77060BE9FE2D}" srcOrd="1" destOrd="0" parTransId="{37DCAA82-55FD-C147-BD21-B93A886F9F26}" sibTransId="{0BAE355A-330D-9340-A65D-D724649DED5A}"/>
    <dgm:cxn modelId="{5D28C261-A854-0145-98B1-BD037697878C}" type="presParOf" srcId="{1DBB0425-B4FA-9049-A6DD-76574E57F6AE}" destId="{44A6BEE3-7283-2940-921A-B834C7D88A00}" srcOrd="0" destOrd="0" presId="urn:microsoft.com/office/officeart/2005/8/layout/venn1"/>
    <dgm:cxn modelId="{6530B146-7A2B-784B-AFA3-5C7E71A6CFE9}" type="presParOf" srcId="{1DBB0425-B4FA-9049-A6DD-76574E57F6AE}" destId="{FA1CFE29-AFE4-454B-8378-98BD160D1F29}" srcOrd="1" destOrd="0" presId="urn:microsoft.com/office/officeart/2005/8/layout/venn1"/>
    <dgm:cxn modelId="{25ADE664-3747-D246-B040-4E6204701981}" type="presParOf" srcId="{1DBB0425-B4FA-9049-A6DD-76574E57F6AE}" destId="{914DEF63-4DF6-B547-8B2F-E640E72E9A94}" srcOrd="2" destOrd="0" presId="urn:microsoft.com/office/officeart/2005/8/layout/venn1"/>
    <dgm:cxn modelId="{B3E54039-68B2-C64F-8027-F2694311EAC5}" type="presParOf" srcId="{1DBB0425-B4FA-9049-A6DD-76574E57F6AE}" destId="{928F411A-A83C-EA4C-BABF-6E3B4A42B25F}" srcOrd="3" destOrd="0" presId="urn:microsoft.com/office/officeart/2005/8/layout/venn1"/>
    <dgm:cxn modelId="{45672BE9-FFF0-4743-8EF8-8A88099D92F6}" type="presParOf" srcId="{1DBB0425-B4FA-9049-A6DD-76574E57F6AE}" destId="{14A39581-96EB-314A-B95C-2776BA96F270}" srcOrd="4" destOrd="0" presId="urn:microsoft.com/office/officeart/2005/8/layout/venn1"/>
    <dgm:cxn modelId="{0BCF005E-7867-884C-A277-B1E0AF5314F3}" type="presParOf" srcId="{1DBB0425-B4FA-9049-A6DD-76574E57F6AE}" destId="{2FEC5D7B-49B9-234F-B38E-0BA67A7CCFAA}" srcOrd="5" destOrd="0" presId="urn:microsoft.com/office/officeart/2005/8/layout/venn1"/>
    <dgm:cxn modelId="{5398B1EB-7128-B646-AF39-9043B84BD0CE}" type="presParOf" srcId="{1DBB0425-B4FA-9049-A6DD-76574E57F6AE}" destId="{F38F71C9-3786-B94A-8E73-95BE0FA52840}" srcOrd="6" destOrd="0" presId="urn:microsoft.com/office/officeart/2005/8/layout/venn1"/>
    <dgm:cxn modelId="{459B3E6A-14CF-304B-9276-95F5EADD2D95}" type="presParOf" srcId="{1DBB0425-B4FA-9049-A6DD-76574E57F6AE}" destId="{CF581FC4-9AA9-EC45-8FC2-12284FE88461}" srcOrd="7" destOrd="0" presId="urn:microsoft.com/office/officeart/2005/8/layout/venn1"/>
    <dgm:cxn modelId="{08E23BD1-468B-AB4B-A08E-B4C9E64D1234}" type="presParOf" srcId="{1DBB0425-B4FA-9049-A6DD-76574E57F6AE}" destId="{90F556F9-3BD0-4440-95DC-400F40D5018D}" srcOrd="8" destOrd="0" presId="urn:microsoft.com/office/officeart/2005/8/layout/venn1"/>
    <dgm:cxn modelId="{86E21B16-061E-8441-95D9-0DC008F03082}" type="presParOf" srcId="{1DBB0425-B4FA-9049-A6DD-76574E57F6AE}" destId="{DDCD84FF-CE75-5848-A02A-FA424C77666D}" srcOrd="9" destOrd="0" presId="urn:microsoft.com/office/officeart/2005/8/layout/venn1"/>
    <dgm:cxn modelId="{3E5E26C6-6CE6-8343-A6F2-605A5E724355}" type="presParOf" srcId="{1DBB0425-B4FA-9049-A6DD-76574E57F6AE}" destId="{792339C0-1B72-2645-B21A-6A02324A3E17}" srcOrd="10" destOrd="0" presId="urn:microsoft.com/office/officeart/2005/8/layout/venn1"/>
    <dgm:cxn modelId="{1A3201A9-E0E7-984C-B55F-5623A754F5D3}" type="presParOf" srcId="{1DBB0425-B4FA-9049-A6DD-76574E57F6AE}" destId="{A2A5F0F5-7F3F-4F4A-BD21-23DC980289A4}" srcOrd="11" destOrd="0" presId="urn:microsoft.com/office/officeart/2005/8/layout/venn1"/>
    <dgm:cxn modelId="{8DB51A51-D247-AD4D-ADEB-596A2ABE87AD}" type="presParOf" srcId="{1DBB0425-B4FA-9049-A6DD-76574E57F6AE}" destId="{DC1C8F82-42FE-6343-9381-9A201249F535}" srcOrd="12" destOrd="0" presId="urn:microsoft.com/office/officeart/2005/8/layout/venn1"/>
    <dgm:cxn modelId="{28369510-1116-5C47-A865-05A65BAE0922}" type="presParOf" srcId="{1DBB0425-B4FA-9049-A6DD-76574E57F6AE}" destId="{78D2885D-7441-5844-AE0A-9D78A0F18F21}" srcOrd="13" destOrd="0" presId="urn:microsoft.com/office/officeart/2005/8/layout/ven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C4ADCE7-200E-4443-89B1-53D06E6EDDAD}" type="doc">
      <dgm:prSet loTypeId="urn:microsoft.com/office/officeart/2005/8/layout/venn1" loCatId="relationship" qsTypeId="urn:microsoft.com/office/officeart/2005/8/quickstyle/simple1" qsCatId="simple" csTypeId="urn:microsoft.com/office/officeart/2005/8/colors/accent2_5" csCatId="accent2" phldr="1"/>
      <dgm:spPr/>
      <dgm:t>
        <a:bodyPr/>
        <a:lstStyle/>
        <a:p>
          <a:endParaRPr lang="fr-CA"/>
        </a:p>
      </dgm:t>
    </dgm:pt>
    <dgm:pt modelId="{D1E72DEB-ABAD-1947-82FD-09B9A70240CE}">
      <dgm:prSet/>
      <dgm:spPr/>
      <dgm:t>
        <a:bodyPr/>
        <a:lstStyle/>
        <a:p>
          <a:r>
            <a:rPr lang="fr-CA" dirty="0"/>
            <a:t> Le suicide</a:t>
          </a:r>
        </a:p>
      </dgm:t>
    </dgm:pt>
    <dgm:pt modelId="{FDB5E67D-6D11-9949-87F3-DEC769A9D4B0}" type="parTrans" cxnId="{B74692D0-86BF-5542-841B-F687D6FA02A6}">
      <dgm:prSet/>
      <dgm:spPr/>
      <dgm:t>
        <a:bodyPr/>
        <a:lstStyle/>
        <a:p>
          <a:endParaRPr lang="fr-CA"/>
        </a:p>
      </dgm:t>
    </dgm:pt>
    <dgm:pt modelId="{D0EECF84-53A5-B94B-9E22-B5EF47876539}" type="sibTrans" cxnId="{B74692D0-86BF-5542-841B-F687D6FA02A6}">
      <dgm:prSet/>
      <dgm:spPr/>
      <dgm:t>
        <a:bodyPr/>
        <a:lstStyle/>
        <a:p>
          <a:endParaRPr lang="fr-CA"/>
        </a:p>
      </dgm:t>
    </dgm:pt>
    <dgm:pt modelId="{8F68B1FF-11DB-AE48-9AD1-70612636E719}">
      <dgm:prSet/>
      <dgm:spPr/>
      <dgm:t>
        <a:bodyPr/>
        <a:lstStyle/>
        <a:p>
          <a:r>
            <a:rPr lang="fr-CA" dirty="0"/>
            <a:t>  L'alcoolisme et l’abus de substances</a:t>
          </a:r>
        </a:p>
      </dgm:t>
    </dgm:pt>
    <dgm:pt modelId="{2CB18648-8546-1F41-A2E3-B15C8CCA77E6}" type="parTrans" cxnId="{37628CB4-0A29-094C-B7A2-6774FFD60782}">
      <dgm:prSet/>
      <dgm:spPr/>
      <dgm:t>
        <a:bodyPr/>
        <a:lstStyle/>
        <a:p>
          <a:endParaRPr lang="fr-CA"/>
        </a:p>
      </dgm:t>
    </dgm:pt>
    <dgm:pt modelId="{2089F508-60B3-FB41-90BC-2AF5C3A1FADC}" type="sibTrans" cxnId="{37628CB4-0A29-094C-B7A2-6774FFD60782}">
      <dgm:prSet/>
      <dgm:spPr/>
      <dgm:t>
        <a:bodyPr/>
        <a:lstStyle/>
        <a:p>
          <a:endParaRPr lang="fr-CA"/>
        </a:p>
      </dgm:t>
    </dgm:pt>
    <dgm:pt modelId="{6494CCCE-ACE7-DC40-9A47-4EA40F89AFA1}">
      <dgm:prSet/>
      <dgm:spPr/>
      <dgm:t>
        <a:bodyPr/>
        <a:lstStyle/>
        <a:p>
          <a:r>
            <a:rPr lang="fr-CA" dirty="0"/>
            <a:t>  L'augmentation du taux de décrochage scolaire</a:t>
          </a:r>
        </a:p>
      </dgm:t>
    </dgm:pt>
    <dgm:pt modelId="{0C0B147F-FF5A-874B-A64D-B9B869F7C4B6}" type="parTrans" cxnId="{82C7C26D-4486-6C46-A4A5-77C9373A274A}">
      <dgm:prSet/>
      <dgm:spPr/>
      <dgm:t>
        <a:bodyPr/>
        <a:lstStyle/>
        <a:p>
          <a:endParaRPr lang="fr-CA"/>
        </a:p>
      </dgm:t>
    </dgm:pt>
    <dgm:pt modelId="{CA820BED-48E4-1E4E-9E17-47FCF4FC6A2E}" type="sibTrans" cxnId="{82C7C26D-4486-6C46-A4A5-77C9373A274A}">
      <dgm:prSet/>
      <dgm:spPr/>
      <dgm:t>
        <a:bodyPr/>
        <a:lstStyle/>
        <a:p>
          <a:endParaRPr lang="fr-CA"/>
        </a:p>
      </dgm:t>
    </dgm:pt>
    <dgm:pt modelId="{AA000CFB-91A1-4542-BCAD-9C018221B290}">
      <dgm:prSet/>
      <dgm:spPr/>
      <dgm:t>
        <a:bodyPr/>
        <a:lstStyle/>
        <a:p>
          <a:r>
            <a:rPr lang="fr-CA" dirty="0"/>
            <a:t>  L'hypertension artérielle</a:t>
          </a:r>
        </a:p>
      </dgm:t>
    </dgm:pt>
    <dgm:pt modelId="{168EB807-BD1F-284F-86B4-44F42A750A33}" type="parTrans" cxnId="{28965259-02C5-4A47-8D02-3715430A720C}">
      <dgm:prSet/>
      <dgm:spPr/>
      <dgm:t>
        <a:bodyPr/>
        <a:lstStyle/>
        <a:p>
          <a:endParaRPr lang="fr-CA"/>
        </a:p>
      </dgm:t>
    </dgm:pt>
    <dgm:pt modelId="{95B7E686-C98F-A04F-950D-C757B7C700A7}" type="sibTrans" cxnId="{28965259-02C5-4A47-8D02-3715430A720C}">
      <dgm:prSet/>
      <dgm:spPr/>
      <dgm:t>
        <a:bodyPr/>
        <a:lstStyle/>
        <a:p>
          <a:endParaRPr lang="fr-CA"/>
        </a:p>
      </dgm:t>
    </dgm:pt>
    <dgm:pt modelId="{1F39A417-1F1C-7F4F-91A2-A06FCB102939}">
      <dgm:prSet/>
      <dgm:spPr/>
      <dgm:t>
        <a:bodyPr/>
        <a:lstStyle/>
        <a:p>
          <a:r>
            <a:rPr lang="fr-CA" dirty="0"/>
            <a:t>  Le diabète</a:t>
          </a:r>
        </a:p>
      </dgm:t>
    </dgm:pt>
    <dgm:pt modelId="{72CE3D04-5285-2D46-8E09-53E8BC235488}" type="parTrans" cxnId="{195C513D-DAC7-3440-AE9E-C2EE8A33D8E2}">
      <dgm:prSet/>
      <dgm:spPr/>
      <dgm:t>
        <a:bodyPr/>
        <a:lstStyle/>
        <a:p>
          <a:endParaRPr lang="fr-CA"/>
        </a:p>
      </dgm:t>
    </dgm:pt>
    <dgm:pt modelId="{511426BE-AED3-DF4D-BB48-DEA36AB2248D}" type="sibTrans" cxnId="{195C513D-DAC7-3440-AE9E-C2EE8A33D8E2}">
      <dgm:prSet/>
      <dgm:spPr/>
      <dgm:t>
        <a:bodyPr/>
        <a:lstStyle/>
        <a:p>
          <a:endParaRPr lang="fr-CA"/>
        </a:p>
      </dgm:t>
    </dgm:pt>
    <dgm:pt modelId="{099BE790-23F5-F848-9B99-B9A63485541B}">
      <dgm:prSet/>
      <dgm:spPr/>
      <dgm:t>
        <a:bodyPr/>
        <a:lstStyle/>
        <a:p>
          <a:r>
            <a:rPr lang="fr-CA" dirty="0"/>
            <a:t>  Les maladies cardiaques</a:t>
          </a:r>
        </a:p>
      </dgm:t>
    </dgm:pt>
    <dgm:pt modelId="{13902219-BDD1-504C-AB81-5138FFDA49F6}" type="parTrans" cxnId="{2FA94BF3-CB90-5743-8E6E-981217169932}">
      <dgm:prSet/>
      <dgm:spPr/>
      <dgm:t>
        <a:bodyPr/>
        <a:lstStyle/>
        <a:p>
          <a:endParaRPr lang="fr-CA"/>
        </a:p>
      </dgm:t>
    </dgm:pt>
    <dgm:pt modelId="{4F7E3177-56F8-1447-AEC8-1B96AB9D1EF8}" type="sibTrans" cxnId="{2FA94BF3-CB90-5743-8E6E-981217169932}">
      <dgm:prSet/>
      <dgm:spPr/>
      <dgm:t>
        <a:bodyPr/>
        <a:lstStyle/>
        <a:p>
          <a:endParaRPr lang="fr-CA"/>
        </a:p>
      </dgm:t>
    </dgm:pt>
    <dgm:pt modelId="{32779CBC-71B9-E44D-B2E6-A750FB1B1223}">
      <dgm:prSet/>
      <dgm:spPr/>
      <dgm:t>
        <a:bodyPr/>
        <a:lstStyle/>
        <a:p>
          <a:r>
            <a:rPr lang="fr-CA" dirty="0"/>
            <a:t>  Les maladies neurologiques</a:t>
          </a:r>
        </a:p>
      </dgm:t>
    </dgm:pt>
    <dgm:pt modelId="{4ABD6A77-F521-7247-95DD-6B445B7FF3E4}" type="parTrans" cxnId="{CCF98D09-5E78-3B45-97E0-7C7BB8E2636C}">
      <dgm:prSet/>
      <dgm:spPr/>
      <dgm:t>
        <a:bodyPr/>
        <a:lstStyle/>
        <a:p>
          <a:endParaRPr lang="fr-CA"/>
        </a:p>
      </dgm:t>
    </dgm:pt>
    <dgm:pt modelId="{B678CFE1-AB59-4A47-9333-04C350AAFC57}" type="sibTrans" cxnId="{CCF98D09-5E78-3B45-97E0-7C7BB8E2636C}">
      <dgm:prSet/>
      <dgm:spPr/>
      <dgm:t>
        <a:bodyPr/>
        <a:lstStyle/>
        <a:p>
          <a:endParaRPr lang="fr-CA"/>
        </a:p>
      </dgm:t>
    </dgm:pt>
    <dgm:pt modelId="{4BFC1D9B-FBFB-CA47-8553-D910FABE4F0E}" type="pres">
      <dgm:prSet presAssocID="{9C4ADCE7-200E-4443-89B1-53D06E6EDDAD}" presName="compositeShape" presStyleCnt="0">
        <dgm:presLayoutVars>
          <dgm:chMax val="7"/>
          <dgm:dir/>
          <dgm:resizeHandles val="exact"/>
        </dgm:presLayoutVars>
      </dgm:prSet>
      <dgm:spPr/>
      <dgm:t>
        <a:bodyPr/>
        <a:lstStyle/>
        <a:p>
          <a:endParaRPr lang="fr-CA"/>
        </a:p>
      </dgm:t>
    </dgm:pt>
    <dgm:pt modelId="{E85A652F-2DF6-934F-8671-0AB1F2E21E19}" type="pres">
      <dgm:prSet presAssocID="{D1E72DEB-ABAD-1947-82FD-09B9A70240CE}" presName="circ1" presStyleLbl="vennNode1" presStyleIdx="0" presStyleCnt="7"/>
      <dgm:spPr/>
    </dgm:pt>
    <dgm:pt modelId="{1D436587-0EC7-424D-B008-BAF6B173F969}" type="pres">
      <dgm:prSet presAssocID="{D1E72DEB-ABAD-1947-82FD-09B9A70240CE}" presName="circ1Tx" presStyleLbl="revTx" presStyleIdx="0" presStyleCnt="0">
        <dgm:presLayoutVars>
          <dgm:chMax val="0"/>
          <dgm:chPref val="0"/>
          <dgm:bulletEnabled val="1"/>
        </dgm:presLayoutVars>
      </dgm:prSet>
      <dgm:spPr/>
      <dgm:t>
        <a:bodyPr/>
        <a:lstStyle/>
        <a:p>
          <a:endParaRPr lang="fr-CA"/>
        </a:p>
      </dgm:t>
    </dgm:pt>
    <dgm:pt modelId="{38BA62E4-149D-4B4B-B5EC-3CB4EAE0DFE1}" type="pres">
      <dgm:prSet presAssocID="{8F68B1FF-11DB-AE48-9AD1-70612636E719}" presName="circ2" presStyleLbl="vennNode1" presStyleIdx="1" presStyleCnt="7"/>
      <dgm:spPr/>
    </dgm:pt>
    <dgm:pt modelId="{59249664-2A40-0042-86DA-0C8C3A7CBDF8}" type="pres">
      <dgm:prSet presAssocID="{8F68B1FF-11DB-AE48-9AD1-70612636E719}" presName="circ2Tx" presStyleLbl="revTx" presStyleIdx="0" presStyleCnt="0">
        <dgm:presLayoutVars>
          <dgm:chMax val="0"/>
          <dgm:chPref val="0"/>
          <dgm:bulletEnabled val="1"/>
        </dgm:presLayoutVars>
      </dgm:prSet>
      <dgm:spPr/>
      <dgm:t>
        <a:bodyPr/>
        <a:lstStyle/>
        <a:p>
          <a:endParaRPr lang="fr-CA"/>
        </a:p>
      </dgm:t>
    </dgm:pt>
    <dgm:pt modelId="{3B5F870E-C577-4B48-BCAA-44445DDFB17D}" type="pres">
      <dgm:prSet presAssocID="{6494CCCE-ACE7-DC40-9A47-4EA40F89AFA1}" presName="circ3" presStyleLbl="vennNode1" presStyleIdx="2" presStyleCnt="7"/>
      <dgm:spPr/>
    </dgm:pt>
    <dgm:pt modelId="{828DF28F-A61E-5D4C-AFE3-B1AE3B360112}" type="pres">
      <dgm:prSet presAssocID="{6494CCCE-ACE7-DC40-9A47-4EA40F89AFA1}" presName="circ3Tx" presStyleLbl="revTx" presStyleIdx="0" presStyleCnt="0">
        <dgm:presLayoutVars>
          <dgm:chMax val="0"/>
          <dgm:chPref val="0"/>
          <dgm:bulletEnabled val="1"/>
        </dgm:presLayoutVars>
      </dgm:prSet>
      <dgm:spPr/>
      <dgm:t>
        <a:bodyPr/>
        <a:lstStyle/>
        <a:p>
          <a:endParaRPr lang="fr-CA"/>
        </a:p>
      </dgm:t>
    </dgm:pt>
    <dgm:pt modelId="{19204FF3-B645-7E40-9A65-8CC88A9C9E24}" type="pres">
      <dgm:prSet presAssocID="{AA000CFB-91A1-4542-BCAD-9C018221B290}" presName="circ4" presStyleLbl="vennNode1" presStyleIdx="3" presStyleCnt="7"/>
      <dgm:spPr/>
    </dgm:pt>
    <dgm:pt modelId="{A95D1756-4C4F-7F49-9AC5-73CF173BBA55}" type="pres">
      <dgm:prSet presAssocID="{AA000CFB-91A1-4542-BCAD-9C018221B290}" presName="circ4Tx" presStyleLbl="revTx" presStyleIdx="0" presStyleCnt="0">
        <dgm:presLayoutVars>
          <dgm:chMax val="0"/>
          <dgm:chPref val="0"/>
          <dgm:bulletEnabled val="1"/>
        </dgm:presLayoutVars>
      </dgm:prSet>
      <dgm:spPr/>
      <dgm:t>
        <a:bodyPr/>
        <a:lstStyle/>
        <a:p>
          <a:endParaRPr lang="fr-CA"/>
        </a:p>
      </dgm:t>
    </dgm:pt>
    <dgm:pt modelId="{6BDA23AD-ED62-CB47-AB66-34F4336873F9}" type="pres">
      <dgm:prSet presAssocID="{1F39A417-1F1C-7F4F-91A2-A06FCB102939}" presName="circ5" presStyleLbl="vennNode1" presStyleIdx="4" presStyleCnt="7"/>
      <dgm:spPr/>
    </dgm:pt>
    <dgm:pt modelId="{8B95B49A-8BE3-1144-8FA6-CE33009F719D}" type="pres">
      <dgm:prSet presAssocID="{1F39A417-1F1C-7F4F-91A2-A06FCB102939}" presName="circ5Tx" presStyleLbl="revTx" presStyleIdx="0" presStyleCnt="0">
        <dgm:presLayoutVars>
          <dgm:chMax val="0"/>
          <dgm:chPref val="0"/>
          <dgm:bulletEnabled val="1"/>
        </dgm:presLayoutVars>
      </dgm:prSet>
      <dgm:spPr/>
      <dgm:t>
        <a:bodyPr/>
        <a:lstStyle/>
        <a:p>
          <a:endParaRPr lang="fr-CA"/>
        </a:p>
      </dgm:t>
    </dgm:pt>
    <dgm:pt modelId="{6A0E99C3-0844-0F4B-A3E7-15BAEA74BD69}" type="pres">
      <dgm:prSet presAssocID="{099BE790-23F5-F848-9B99-B9A63485541B}" presName="circ6" presStyleLbl="vennNode1" presStyleIdx="5" presStyleCnt="7"/>
      <dgm:spPr/>
    </dgm:pt>
    <dgm:pt modelId="{A2DE319C-54DF-8E4C-925E-9DB0356DA6F3}" type="pres">
      <dgm:prSet presAssocID="{099BE790-23F5-F848-9B99-B9A63485541B}" presName="circ6Tx" presStyleLbl="revTx" presStyleIdx="0" presStyleCnt="0">
        <dgm:presLayoutVars>
          <dgm:chMax val="0"/>
          <dgm:chPref val="0"/>
          <dgm:bulletEnabled val="1"/>
        </dgm:presLayoutVars>
      </dgm:prSet>
      <dgm:spPr/>
      <dgm:t>
        <a:bodyPr/>
        <a:lstStyle/>
        <a:p>
          <a:endParaRPr lang="fr-CA"/>
        </a:p>
      </dgm:t>
    </dgm:pt>
    <dgm:pt modelId="{3E8BFB09-8AB2-154D-85B8-9033D6574388}" type="pres">
      <dgm:prSet presAssocID="{32779CBC-71B9-E44D-B2E6-A750FB1B1223}" presName="circ7" presStyleLbl="vennNode1" presStyleIdx="6" presStyleCnt="7"/>
      <dgm:spPr/>
    </dgm:pt>
    <dgm:pt modelId="{841564CC-BC66-D442-B355-58DB239C4936}" type="pres">
      <dgm:prSet presAssocID="{32779CBC-71B9-E44D-B2E6-A750FB1B1223}" presName="circ7Tx" presStyleLbl="revTx" presStyleIdx="0" presStyleCnt="0">
        <dgm:presLayoutVars>
          <dgm:chMax val="0"/>
          <dgm:chPref val="0"/>
          <dgm:bulletEnabled val="1"/>
        </dgm:presLayoutVars>
      </dgm:prSet>
      <dgm:spPr/>
      <dgm:t>
        <a:bodyPr/>
        <a:lstStyle/>
        <a:p>
          <a:endParaRPr lang="fr-CA"/>
        </a:p>
      </dgm:t>
    </dgm:pt>
  </dgm:ptLst>
  <dgm:cxnLst>
    <dgm:cxn modelId="{90A44D06-820F-6C42-B047-111852D7D61C}" type="presOf" srcId="{6494CCCE-ACE7-DC40-9A47-4EA40F89AFA1}" destId="{828DF28F-A61E-5D4C-AFE3-B1AE3B360112}" srcOrd="0" destOrd="0" presId="urn:microsoft.com/office/officeart/2005/8/layout/venn1"/>
    <dgm:cxn modelId="{F58A03D4-8865-9842-B5E2-1CEEB1B5BF70}" type="presOf" srcId="{9C4ADCE7-200E-4443-89B1-53D06E6EDDAD}" destId="{4BFC1D9B-FBFB-CA47-8553-D910FABE4F0E}" srcOrd="0" destOrd="0" presId="urn:microsoft.com/office/officeart/2005/8/layout/venn1"/>
    <dgm:cxn modelId="{2FA94BF3-CB90-5743-8E6E-981217169932}" srcId="{9C4ADCE7-200E-4443-89B1-53D06E6EDDAD}" destId="{099BE790-23F5-F848-9B99-B9A63485541B}" srcOrd="5" destOrd="0" parTransId="{13902219-BDD1-504C-AB81-5138FFDA49F6}" sibTransId="{4F7E3177-56F8-1447-AEC8-1B96AB9D1EF8}"/>
    <dgm:cxn modelId="{1E5494AC-388F-294D-8513-DB84121B5EBD}" type="presOf" srcId="{1F39A417-1F1C-7F4F-91A2-A06FCB102939}" destId="{8B95B49A-8BE3-1144-8FA6-CE33009F719D}" srcOrd="0" destOrd="0" presId="urn:microsoft.com/office/officeart/2005/8/layout/venn1"/>
    <dgm:cxn modelId="{5564A3C5-1035-C74D-9D21-22BD2330D04D}" type="presOf" srcId="{32779CBC-71B9-E44D-B2E6-A750FB1B1223}" destId="{841564CC-BC66-D442-B355-58DB239C4936}" srcOrd="0" destOrd="0" presId="urn:microsoft.com/office/officeart/2005/8/layout/venn1"/>
    <dgm:cxn modelId="{B74692D0-86BF-5542-841B-F687D6FA02A6}" srcId="{9C4ADCE7-200E-4443-89B1-53D06E6EDDAD}" destId="{D1E72DEB-ABAD-1947-82FD-09B9A70240CE}" srcOrd="0" destOrd="0" parTransId="{FDB5E67D-6D11-9949-87F3-DEC769A9D4B0}" sibTransId="{D0EECF84-53A5-B94B-9E22-B5EF47876539}"/>
    <dgm:cxn modelId="{37628CB4-0A29-094C-B7A2-6774FFD60782}" srcId="{9C4ADCE7-200E-4443-89B1-53D06E6EDDAD}" destId="{8F68B1FF-11DB-AE48-9AD1-70612636E719}" srcOrd="1" destOrd="0" parTransId="{2CB18648-8546-1F41-A2E3-B15C8CCA77E6}" sibTransId="{2089F508-60B3-FB41-90BC-2AF5C3A1FADC}"/>
    <dgm:cxn modelId="{195C513D-DAC7-3440-AE9E-C2EE8A33D8E2}" srcId="{9C4ADCE7-200E-4443-89B1-53D06E6EDDAD}" destId="{1F39A417-1F1C-7F4F-91A2-A06FCB102939}" srcOrd="4" destOrd="0" parTransId="{72CE3D04-5285-2D46-8E09-53E8BC235488}" sibTransId="{511426BE-AED3-DF4D-BB48-DEA36AB2248D}"/>
    <dgm:cxn modelId="{3A357653-2F6F-4A46-86A7-7DC13E3DFD3F}" type="presOf" srcId="{AA000CFB-91A1-4542-BCAD-9C018221B290}" destId="{A95D1756-4C4F-7F49-9AC5-73CF173BBA55}" srcOrd="0" destOrd="0" presId="urn:microsoft.com/office/officeart/2005/8/layout/venn1"/>
    <dgm:cxn modelId="{AEA6B906-5B1B-DD44-92B7-5FCB480C43AC}" type="presOf" srcId="{D1E72DEB-ABAD-1947-82FD-09B9A70240CE}" destId="{1D436587-0EC7-424D-B008-BAF6B173F969}" srcOrd="0" destOrd="0" presId="urn:microsoft.com/office/officeart/2005/8/layout/venn1"/>
    <dgm:cxn modelId="{069DBCFC-8FE0-144E-872F-BB1DE4D1EBF5}" type="presOf" srcId="{8F68B1FF-11DB-AE48-9AD1-70612636E719}" destId="{59249664-2A40-0042-86DA-0C8C3A7CBDF8}" srcOrd="0" destOrd="0" presId="urn:microsoft.com/office/officeart/2005/8/layout/venn1"/>
    <dgm:cxn modelId="{28965259-02C5-4A47-8D02-3715430A720C}" srcId="{9C4ADCE7-200E-4443-89B1-53D06E6EDDAD}" destId="{AA000CFB-91A1-4542-BCAD-9C018221B290}" srcOrd="3" destOrd="0" parTransId="{168EB807-BD1F-284F-86B4-44F42A750A33}" sibTransId="{95B7E686-C98F-A04F-950D-C757B7C700A7}"/>
    <dgm:cxn modelId="{82C7C26D-4486-6C46-A4A5-77C9373A274A}" srcId="{9C4ADCE7-200E-4443-89B1-53D06E6EDDAD}" destId="{6494CCCE-ACE7-DC40-9A47-4EA40F89AFA1}" srcOrd="2" destOrd="0" parTransId="{0C0B147F-FF5A-874B-A64D-B9B869F7C4B6}" sibTransId="{CA820BED-48E4-1E4E-9E17-47FCF4FC6A2E}"/>
    <dgm:cxn modelId="{CCF98D09-5E78-3B45-97E0-7C7BB8E2636C}" srcId="{9C4ADCE7-200E-4443-89B1-53D06E6EDDAD}" destId="{32779CBC-71B9-E44D-B2E6-A750FB1B1223}" srcOrd="6" destOrd="0" parTransId="{4ABD6A77-F521-7247-95DD-6B445B7FF3E4}" sibTransId="{B678CFE1-AB59-4A47-9333-04C350AAFC57}"/>
    <dgm:cxn modelId="{62AA9FF6-CCA9-F145-BA7D-54CC054DB7F3}" type="presOf" srcId="{099BE790-23F5-F848-9B99-B9A63485541B}" destId="{A2DE319C-54DF-8E4C-925E-9DB0356DA6F3}" srcOrd="0" destOrd="0" presId="urn:microsoft.com/office/officeart/2005/8/layout/venn1"/>
    <dgm:cxn modelId="{2357341A-51C5-1047-8AB2-D82D98D405BF}" type="presParOf" srcId="{4BFC1D9B-FBFB-CA47-8553-D910FABE4F0E}" destId="{E85A652F-2DF6-934F-8671-0AB1F2E21E19}" srcOrd="0" destOrd="0" presId="urn:microsoft.com/office/officeart/2005/8/layout/venn1"/>
    <dgm:cxn modelId="{78D21FD0-1FAD-234A-BB1F-974895BBD2B7}" type="presParOf" srcId="{4BFC1D9B-FBFB-CA47-8553-D910FABE4F0E}" destId="{1D436587-0EC7-424D-B008-BAF6B173F969}" srcOrd="1" destOrd="0" presId="urn:microsoft.com/office/officeart/2005/8/layout/venn1"/>
    <dgm:cxn modelId="{5C15A7E8-4CDD-7A40-97DB-85EE0FB35DD4}" type="presParOf" srcId="{4BFC1D9B-FBFB-CA47-8553-D910FABE4F0E}" destId="{38BA62E4-149D-4B4B-B5EC-3CB4EAE0DFE1}" srcOrd="2" destOrd="0" presId="urn:microsoft.com/office/officeart/2005/8/layout/venn1"/>
    <dgm:cxn modelId="{E00AFE4C-DA9B-CD4D-9D1F-58064E5BFA4A}" type="presParOf" srcId="{4BFC1D9B-FBFB-CA47-8553-D910FABE4F0E}" destId="{59249664-2A40-0042-86DA-0C8C3A7CBDF8}" srcOrd="3" destOrd="0" presId="urn:microsoft.com/office/officeart/2005/8/layout/venn1"/>
    <dgm:cxn modelId="{B951135B-A086-8642-B341-F30D78B1B757}" type="presParOf" srcId="{4BFC1D9B-FBFB-CA47-8553-D910FABE4F0E}" destId="{3B5F870E-C577-4B48-BCAA-44445DDFB17D}" srcOrd="4" destOrd="0" presId="urn:microsoft.com/office/officeart/2005/8/layout/venn1"/>
    <dgm:cxn modelId="{2EE28328-432A-D249-A961-0031DDB41E13}" type="presParOf" srcId="{4BFC1D9B-FBFB-CA47-8553-D910FABE4F0E}" destId="{828DF28F-A61E-5D4C-AFE3-B1AE3B360112}" srcOrd="5" destOrd="0" presId="urn:microsoft.com/office/officeart/2005/8/layout/venn1"/>
    <dgm:cxn modelId="{8F2CC046-80CF-A344-92CD-D9EA1DD76837}" type="presParOf" srcId="{4BFC1D9B-FBFB-CA47-8553-D910FABE4F0E}" destId="{19204FF3-B645-7E40-9A65-8CC88A9C9E24}" srcOrd="6" destOrd="0" presId="urn:microsoft.com/office/officeart/2005/8/layout/venn1"/>
    <dgm:cxn modelId="{E72D0852-380C-944E-863B-9EA022257C6E}" type="presParOf" srcId="{4BFC1D9B-FBFB-CA47-8553-D910FABE4F0E}" destId="{A95D1756-4C4F-7F49-9AC5-73CF173BBA55}" srcOrd="7" destOrd="0" presId="urn:microsoft.com/office/officeart/2005/8/layout/venn1"/>
    <dgm:cxn modelId="{646319E2-E2FF-B244-81AB-5583832C3C7D}" type="presParOf" srcId="{4BFC1D9B-FBFB-CA47-8553-D910FABE4F0E}" destId="{6BDA23AD-ED62-CB47-AB66-34F4336873F9}" srcOrd="8" destOrd="0" presId="urn:microsoft.com/office/officeart/2005/8/layout/venn1"/>
    <dgm:cxn modelId="{5D72D81F-7C6F-5948-8557-8449B3A63DBB}" type="presParOf" srcId="{4BFC1D9B-FBFB-CA47-8553-D910FABE4F0E}" destId="{8B95B49A-8BE3-1144-8FA6-CE33009F719D}" srcOrd="9" destOrd="0" presId="urn:microsoft.com/office/officeart/2005/8/layout/venn1"/>
    <dgm:cxn modelId="{5E69C52A-8EC2-584D-9FF5-A5E814754D51}" type="presParOf" srcId="{4BFC1D9B-FBFB-CA47-8553-D910FABE4F0E}" destId="{6A0E99C3-0844-0F4B-A3E7-15BAEA74BD69}" srcOrd="10" destOrd="0" presId="urn:microsoft.com/office/officeart/2005/8/layout/venn1"/>
    <dgm:cxn modelId="{AE85C193-3956-B74F-A3F4-5A30D628B295}" type="presParOf" srcId="{4BFC1D9B-FBFB-CA47-8553-D910FABE4F0E}" destId="{A2DE319C-54DF-8E4C-925E-9DB0356DA6F3}" srcOrd="11" destOrd="0" presId="urn:microsoft.com/office/officeart/2005/8/layout/venn1"/>
    <dgm:cxn modelId="{C7A2ADE3-6506-3E41-8A03-21E7FEF93F40}" type="presParOf" srcId="{4BFC1D9B-FBFB-CA47-8553-D910FABE4F0E}" destId="{3E8BFB09-8AB2-154D-85B8-9033D6574388}" srcOrd="12" destOrd="0" presId="urn:microsoft.com/office/officeart/2005/8/layout/venn1"/>
    <dgm:cxn modelId="{A60F14A5-4F2F-CC4F-BA9B-BCBC431DA10D}" type="presParOf" srcId="{4BFC1D9B-FBFB-CA47-8553-D910FABE4F0E}" destId="{841564CC-BC66-D442-B355-58DB239C4936}" srcOrd="13" destOrd="0" presId="urn:microsoft.com/office/officeart/2005/8/layout/venn1"/>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8C6531E-3648-4B42-A3A5-D28A8CB29A37}" type="doc">
      <dgm:prSet loTypeId="urn:microsoft.com/office/officeart/2005/8/layout/process1" loCatId="process" qsTypeId="urn:microsoft.com/office/officeart/2005/8/quickstyle/simple1" qsCatId="simple" csTypeId="urn:microsoft.com/office/officeart/2005/8/colors/accent3_2" csCatId="accent3"/>
      <dgm:spPr/>
      <dgm:t>
        <a:bodyPr/>
        <a:lstStyle/>
        <a:p>
          <a:endParaRPr lang="fr-CA"/>
        </a:p>
      </dgm:t>
    </dgm:pt>
    <dgm:pt modelId="{C7FC6A54-8EA1-4B4A-BC47-5577662CC5B6}">
      <dgm:prSet/>
      <dgm:spPr/>
      <dgm:t>
        <a:bodyPr/>
        <a:lstStyle/>
        <a:p>
          <a:r>
            <a:rPr lang="fr-FR" dirty="0"/>
            <a:t>Conséquences sur la santé mentale</a:t>
          </a:r>
          <a:endParaRPr lang="fr-CA" dirty="0"/>
        </a:p>
      </dgm:t>
    </dgm:pt>
    <dgm:pt modelId="{437D2F16-F6EE-5443-80F1-232B9BE0263B}" type="parTrans" cxnId="{F0801C29-71F2-F946-B319-52CA53E30834}">
      <dgm:prSet/>
      <dgm:spPr/>
      <dgm:t>
        <a:bodyPr/>
        <a:lstStyle/>
        <a:p>
          <a:endParaRPr lang="fr-CA"/>
        </a:p>
      </dgm:t>
    </dgm:pt>
    <dgm:pt modelId="{E4FBFC52-2A20-734A-B556-99E095F35A65}" type="sibTrans" cxnId="{F0801C29-71F2-F946-B319-52CA53E30834}">
      <dgm:prSet/>
      <dgm:spPr/>
      <dgm:t>
        <a:bodyPr/>
        <a:lstStyle/>
        <a:p>
          <a:endParaRPr lang="fr-CA"/>
        </a:p>
      </dgm:t>
    </dgm:pt>
    <dgm:pt modelId="{DC6CA2C4-EE05-1046-BF66-C092BE4911AD}" type="pres">
      <dgm:prSet presAssocID="{48C6531E-3648-4B42-A3A5-D28A8CB29A37}" presName="Name0" presStyleCnt="0">
        <dgm:presLayoutVars>
          <dgm:dir/>
          <dgm:resizeHandles val="exact"/>
        </dgm:presLayoutVars>
      </dgm:prSet>
      <dgm:spPr/>
      <dgm:t>
        <a:bodyPr/>
        <a:lstStyle/>
        <a:p>
          <a:endParaRPr lang="fr-CA"/>
        </a:p>
      </dgm:t>
    </dgm:pt>
    <dgm:pt modelId="{70DFD94D-FF38-8C43-AF96-82855477052B}" type="pres">
      <dgm:prSet presAssocID="{C7FC6A54-8EA1-4B4A-BC47-5577662CC5B6}" presName="node" presStyleLbl="node1" presStyleIdx="0" presStyleCnt="1" custLinFactNeighborX="49" custLinFactNeighborY="-431">
        <dgm:presLayoutVars>
          <dgm:bulletEnabled val="1"/>
        </dgm:presLayoutVars>
      </dgm:prSet>
      <dgm:spPr/>
      <dgm:t>
        <a:bodyPr/>
        <a:lstStyle/>
        <a:p>
          <a:endParaRPr lang="fr-CA"/>
        </a:p>
      </dgm:t>
    </dgm:pt>
  </dgm:ptLst>
  <dgm:cxnLst>
    <dgm:cxn modelId="{7955BA8E-0E76-2948-8F14-70B37DB741A9}" type="presOf" srcId="{48C6531E-3648-4B42-A3A5-D28A8CB29A37}" destId="{DC6CA2C4-EE05-1046-BF66-C092BE4911AD}" srcOrd="0" destOrd="0" presId="urn:microsoft.com/office/officeart/2005/8/layout/process1"/>
    <dgm:cxn modelId="{FCFFFB85-27FB-7F4B-904A-CE067DB901C6}" type="presOf" srcId="{C7FC6A54-8EA1-4B4A-BC47-5577662CC5B6}" destId="{70DFD94D-FF38-8C43-AF96-82855477052B}" srcOrd="0" destOrd="0" presId="urn:microsoft.com/office/officeart/2005/8/layout/process1"/>
    <dgm:cxn modelId="{F0801C29-71F2-F946-B319-52CA53E30834}" srcId="{48C6531E-3648-4B42-A3A5-D28A8CB29A37}" destId="{C7FC6A54-8EA1-4B4A-BC47-5577662CC5B6}" srcOrd="0" destOrd="0" parTransId="{437D2F16-F6EE-5443-80F1-232B9BE0263B}" sibTransId="{E4FBFC52-2A20-734A-B556-99E095F35A65}"/>
    <dgm:cxn modelId="{D79E0937-B51A-0E4B-8317-55A5F29F3F29}" type="presParOf" srcId="{DC6CA2C4-EE05-1046-BF66-C092BE4911AD}" destId="{70DFD94D-FF38-8C43-AF96-82855477052B}" srcOrd="0" destOrd="0" presId="urn:microsoft.com/office/officeart/2005/8/layout/process1"/>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19B024B-B065-C943-A1C8-D63D37DA16AB}" type="doc">
      <dgm:prSet loTypeId="urn:microsoft.com/office/officeart/2005/8/layout/hList1" loCatId="list" qsTypeId="urn:microsoft.com/office/officeart/2005/8/quickstyle/simple1" qsCatId="simple" csTypeId="urn:microsoft.com/office/officeart/2005/8/colors/accent3_4" csCatId="accent3" phldr="1"/>
      <dgm:spPr/>
      <dgm:t>
        <a:bodyPr/>
        <a:lstStyle/>
        <a:p>
          <a:endParaRPr lang="fr-CA"/>
        </a:p>
      </dgm:t>
    </dgm:pt>
    <dgm:pt modelId="{27F28521-2840-384B-BE04-C93250181D8E}">
      <dgm:prSet/>
      <dgm:spPr/>
      <dgm:t>
        <a:bodyPr/>
        <a:lstStyle/>
        <a:p>
          <a:r>
            <a:rPr lang="fr-FR" dirty="0"/>
            <a:t>Milieux académiques: </a:t>
          </a:r>
          <a:r>
            <a:rPr lang="fr-CA" b="0" i="0" dirty="0"/>
            <a:t>exemples de discrimination raciale</a:t>
          </a:r>
          <a:endParaRPr lang="fr-CA" dirty="0"/>
        </a:p>
      </dgm:t>
    </dgm:pt>
    <dgm:pt modelId="{90EFC1D9-4628-1C44-A00F-C0058C730851}" type="parTrans" cxnId="{1D61C9C5-6A17-504C-A5DA-2A8E97EB2FB8}">
      <dgm:prSet/>
      <dgm:spPr/>
      <dgm:t>
        <a:bodyPr/>
        <a:lstStyle/>
        <a:p>
          <a:endParaRPr lang="fr-CA"/>
        </a:p>
      </dgm:t>
    </dgm:pt>
    <dgm:pt modelId="{34D26A05-CAFA-F14A-A18B-6C3931FC4AC5}" type="sibTrans" cxnId="{1D61C9C5-6A17-504C-A5DA-2A8E97EB2FB8}">
      <dgm:prSet/>
      <dgm:spPr/>
      <dgm:t>
        <a:bodyPr/>
        <a:lstStyle/>
        <a:p>
          <a:endParaRPr lang="fr-CA"/>
        </a:p>
      </dgm:t>
    </dgm:pt>
    <dgm:pt modelId="{34BB7E5C-8BD2-664A-8179-EF1ABB22BA0A}">
      <dgm:prSet/>
      <dgm:spPr/>
      <dgm:t>
        <a:bodyPr/>
        <a:lstStyle/>
        <a:p>
          <a:r>
            <a:rPr lang="fr-CA" b="0" i="0" u="none" dirty="0"/>
            <a:t>Orienter les étudiants racisés vers des parcours </a:t>
          </a:r>
          <a:r>
            <a:rPr lang="fr-CA" b="1" i="0" u="none" dirty="0"/>
            <a:t>moins valorisants</a:t>
          </a:r>
          <a:r>
            <a:rPr lang="fr-CA" b="0" i="0" u="none" dirty="0"/>
            <a:t>.</a:t>
          </a:r>
          <a:endParaRPr lang="fr-CA" dirty="0"/>
        </a:p>
      </dgm:t>
    </dgm:pt>
    <dgm:pt modelId="{4B3772C9-1D3E-DD4D-A28C-C51C807F91A7}" type="parTrans" cxnId="{377961D7-AB84-3B41-82F6-6BA7B9A5D3A4}">
      <dgm:prSet/>
      <dgm:spPr/>
      <dgm:t>
        <a:bodyPr/>
        <a:lstStyle/>
        <a:p>
          <a:endParaRPr lang="fr-CA"/>
        </a:p>
      </dgm:t>
    </dgm:pt>
    <dgm:pt modelId="{27E3F379-70EA-E842-9AC4-A5A9B683CFE1}" type="sibTrans" cxnId="{377961D7-AB84-3B41-82F6-6BA7B9A5D3A4}">
      <dgm:prSet/>
      <dgm:spPr/>
      <dgm:t>
        <a:bodyPr/>
        <a:lstStyle/>
        <a:p>
          <a:endParaRPr lang="fr-CA"/>
        </a:p>
      </dgm:t>
    </dgm:pt>
    <dgm:pt modelId="{DDA680D2-9C46-0E47-91AD-8667DC5876A7}">
      <dgm:prSet/>
      <dgm:spPr/>
      <dgm:t>
        <a:bodyPr/>
        <a:lstStyle/>
        <a:p>
          <a:r>
            <a:rPr lang="fr-CA" b="0" i="0" u="none" dirty="0"/>
            <a:t>  Avoir un </a:t>
          </a:r>
          <a:r>
            <a:rPr lang="fr-CA" b="1" i="0" u="none" dirty="0"/>
            <a:t>seuil de tolérance plus faible</a:t>
          </a:r>
          <a:r>
            <a:rPr lang="fr-CA" b="0" i="0" u="none" dirty="0"/>
            <a:t> pour des actions punissable par suspension scolaire en fonction de la race.</a:t>
          </a:r>
          <a:endParaRPr lang="fr-CA" b="0" dirty="0"/>
        </a:p>
      </dgm:t>
    </dgm:pt>
    <dgm:pt modelId="{015B2A07-17D1-3648-811D-79BFCA51EC51}" type="parTrans" cxnId="{A11FA8A8-C8F5-0645-A458-27093DB38152}">
      <dgm:prSet/>
      <dgm:spPr/>
      <dgm:t>
        <a:bodyPr/>
        <a:lstStyle/>
        <a:p>
          <a:endParaRPr lang="fr-CA"/>
        </a:p>
      </dgm:t>
    </dgm:pt>
    <dgm:pt modelId="{96C80105-CC94-F742-8510-4C51510382BC}" type="sibTrans" cxnId="{A11FA8A8-C8F5-0645-A458-27093DB38152}">
      <dgm:prSet/>
      <dgm:spPr/>
      <dgm:t>
        <a:bodyPr/>
        <a:lstStyle/>
        <a:p>
          <a:endParaRPr lang="fr-CA"/>
        </a:p>
      </dgm:t>
    </dgm:pt>
    <dgm:pt modelId="{16D223F9-310E-3E4B-B109-0321710B41C8}">
      <dgm:prSet/>
      <dgm:spPr/>
      <dgm:t>
        <a:bodyPr/>
        <a:lstStyle/>
        <a:p>
          <a:r>
            <a:rPr lang="fr-CA" b="0" i="0" dirty="0"/>
            <a:t>Prendre des mesures disciplinaires </a:t>
          </a:r>
          <a:r>
            <a:rPr lang="fr-CA" b="1" i="0" dirty="0"/>
            <a:t>plus sévères </a:t>
          </a:r>
          <a:r>
            <a:rPr lang="fr-CA" b="0" i="0" dirty="0"/>
            <a:t>contre les étudiants racisés comparativement aux étudiants blancs pour les mêmes faits.</a:t>
          </a:r>
          <a:r>
            <a:rPr lang="fr-CA" b="0" i="0" u="none" dirty="0"/>
            <a:t>.</a:t>
          </a:r>
          <a:endParaRPr lang="fr-CA" b="0" dirty="0"/>
        </a:p>
      </dgm:t>
    </dgm:pt>
    <dgm:pt modelId="{837B99FA-3888-884E-9DD5-17FC2E53FE29}" type="parTrans" cxnId="{0677A495-125A-9F4B-93D9-CFAE5F4A9CA3}">
      <dgm:prSet/>
      <dgm:spPr/>
      <dgm:t>
        <a:bodyPr/>
        <a:lstStyle/>
        <a:p>
          <a:endParaRPr lang="fr-CA"/>
        </a:p>
      </dgm:t>
    </dgm:pt>
    <dgm:pt modelId="{28591BBA-9E63-6043-930B-A4A3CE943F0B}" type="sibTrans" cxnId="{0677A495-125A-9F4B-93D9-CFAE5F4A9CA3}">
      <dgm:prSet/>
      <dgm:spPr/>
      <dgm:t>
        <a:bodyPr/>
        <a:lstStyle/>
        <a:p>
          <a:endParaRPr lang="fr-CA"/>
        </a:p>
      </dgm:t>
    </dgm:pt>
    <dgm:pt modelId="{0F439D34-8651-5E45-B604-9FFD0C044CAC}">
      <dgm:prSet/>
      <dgm:spPr/>
      <dgm:t>
        <a:bodyPr/>
        <a:lstStyle/>
        <a:p>
          <a:r>
            <a:rPr lang="fr-CA" b="0" i="0" u="none" dirty="0"/>
            <a:t>Impliquer les </a:t>
          </a:r>
          <a:r>
            <a:rPr lang="fr-CA" b="1" i="0" u="none" dirty="0"/>
            <a:t>services de police </a:t>
          </a:r>
          <a:r>
            <a:rPr lang="fr-CA" b="0" i="0" u="none" dirty="0"/>
            <a:t>dans l’investigation des assomptions à l’égard d’un étudiant fondée sur la race.</a:t>
          </a:r>
          <a:endParaRPr lang="fr-CA" b="0" dirty="0"/>
        </a:p>
      </dgm:t>
    </dgm:pt>
    <dgm:pt modelId="{599A7E2B-3EFD-A641-A890-CF12EFC3C018}" type="parTrans" cxnId="{29D496C5-5D4A-CF43-B3F1-7E96061B334B}">
      <dgm:prSet/>
      <dgm:spPr/>
      <dgm:t>
        <a:bodyPr/>
        <a:lstStyle/>
        <a:p>
          <a:endParaRPr lang="fr-CA"/>
        </a:p>
      </dgm:t>
    </dgm:pt>
    <dgm:pt modelId="{3DA61E6C-67FD-0D49-B3E3-DF4F25262876}" type="sibTrans" cxnId="{29D496C5-5D4A-CF43-B3F1-7E96061B334B}">
      <dgm:prSet/>
      <dgm:spPr/>
      <dgm:t>
        <a:bodyPr/>
        <a:lstStyle/>
        <a:p>
          <a:endParaRPr lang="fr-CA"/>
        </a:p>
      </dgm:t>
    </dgm:pt>
    <dgm:pt modelId="{749494EC-0458-794C-B4F6-30A66161816D}">
      <dgm:prSet/>
      <dgm:spPr/>
      <dgm:t>
        <a:bodyPr/>
        <a:lstStyle/>
        <a:p>
          <a:r>
            <a:rPr lang="fr-CA" b="0" i="0" u="none" dirty="0"/>
            <a:t>  Faire usage d’un </a:t>
          </a:r>
          <a:r>
            <a:rPr lang="fr-CA" b="1" i="0" u="none" dirty="0"/>
            <a:t>ton condescendant </a:t>
          </a:r>
          <a:r>
            <a:rPr lang="fr-CA" b="0" i="0" u="none" dirty="0"/>
            <a:t>en parlant avec un parent qui ne semble pas très  à l’aise à parler la langue de l’institution.</a:t>
          </a:r>
          <a:endParaRPr lang="fr-CA" dirty="0"/>
        </a:p>
      </dgm:t>
    </dgm:pt>
    <dgm:pt modelId="{B2ED55FE-746B-FA41-A946-AC318F80DC95}" type="parTrans" cxnId="{23F7E2B9-04B5-9F49-B885-2ACBCF3383B5}">
      <dgm:prSet/>
      <dgm:spPr/>
      <dgm:t>
        <a:bodyPr/>
        <a:lstStyle/>
        <a:p>
          <a:endParaRPr lang="fr-CA"/>
        </a:p>
      </dgm:t>
    </dgm:pt>
    <dgm:pt modelId="{0E48E9D1-BD6F-214F-BAD6-75BE52E119D4}" type="sibTrans" cxnId="{23F7E2B9-04B5-9F49-B885-2ACBCF3383B5}">
      <dgm:prSet/>
      <dgm:spPr/>
      <dgm:t>
        <a:bodyPr/>
        <a:lstStyle/>
        <a:p>
          <a:endParaRPr lang="fr-CA"/>
        </a:p>
      </dgm:t>
    </dgm:pt>
    <dgm:pt modelId="{C2BFA754-E249-7B4A-A530-D6E406A26090}">
      <dgm:prSet/>
      <dgm:spPr/>
      <dgm:t>
        <a:bodyPr/>
        <a:lstStyle/>
        <a:p>
          <a:endParaRPr lang="fr-CA" dirty="0"/>
        </a:p>
      </dgm:t>
    </dgm:pt>
    <dgm:pt modelId="{85BDB89D-8040-D049-96D3-63A730A30527}" type="parTrans" cxnId="{4919A780-0161-2548-AFC8-37B11D2E0240}">
      <dgm:prSet/>
      <dgm:spPr/>
      <dgm:t>
        <a:bodyPr/>
        <a:lstStyle/>
        <a:p>
          <a:endParaRPr lang="fr-CA"/>
        </a:p>
      </dgm:t>
    </dgm:pt>
    <dgm:pt modelId="{09063653-9563-3D48-A22E-0CF8A7D20258}" type="sibTrans" cxnId="{4919A780-0161-2548-AFC8-37B11D2E0240}">
      <dgm:prSet/>
      <dgm:spPr/>
      <dgm:t>
        <a:bodyPr/>
        <a:lstStyle/>
        <a:p>
          <a:endParaRPr lang="fr-CA"/>
        </a:p>
      </dgm:t>
    </dgm:pt>
    <dgm:pt modelId="{41941F16-34FB-074C-9499-3B81A8E0630A}">
      <dgm:prSet/>
      <dgm:spPr/>
      <dgm:t>
        <a:bodyPr/>
        <a:lstStyle/>
        <a:p>
          <a:endParaRPr lang="fr-CA" b="0" dirty="0"/>
        </a:p>
      </dgm:t>
    </dgm:pt>
    <dgm:pt modelId="{009A26A5-551C-AF4A-B8BC-18C2CA87BADA}" type="parTrans" cxnId="{00F6D7AB-D529-EB42-B576-82A7FC405176}">
      <dgm:prSet/>
      <dgm:spPr/>
      <dgm:t>
        <a:bodyPr/>
        <a:lstStyle/>
        <a:p>
          <a:endParaRPr lang="fr-CA"/>
        </a:p>
      </dgm:t>
    </dgm:pt>
    <dgm:pt modelId="{7225AC07-1360-754D-8172-11D5F1AB8328}" type="sibTrans" cxnId="{00F6D7AB-D529-EB42-B576-82A7FC405176}">
      <dgm:prSet/>
      <dgm:spPr/>
      <dgm:t>
        <a:bodyPr/>
        <a:lstStyle/>
        <a:p>
          <a:endParaRPr lang="fr-CA"/>
        </a:p>
      </dgm:t>
    </dgm:pt>
    <dgm:pt modelId="{39FE8244-340B-F24D-997B-7232EB4EE6D4}">
      <dgm:prSet/>
      <dgm:spPr/>
      <dgm:t>
        <a:bodyPr/>
        <a:lstStyle/>
        <a:p>
          <a:endParaRPr lang="fr-CA" b="0" dirty="0"/>
        </a:p>
      </dgm:t>
    </dgm:pt>
    <dgm:pt modelId="{02C748E5-426C-C540-8975-A9C1353E41DD}" type="parTrans" cxnId="{3ED92FE1-CFE1-2E4A-9A79-B9D3A4BB8A4D}">
      <dgm:prSet/>
      <dgm:spPr/>
      <dgm:t>
        <a:bodyPr/>
        <a:lstStyle/>
        <a:p>
          <a:endParaRPr lang="fr-CA"/>
        </a:p>
      </dgm:t>
    </dgm:pt>
    <dgm:pt modelId="{0606BD43-F94F-E942-9445-0F4C1B29CC13}" type="sibTrans" cxnId="{3ED92FE1-CFE1-2E4A-9A79-B9D3A4BB8A4D}">
      <dgm:prSet/>
      <dgm:spPr/>
      <dgm:t>
        <a:bodyPr/>
        <a:lstStyle/>
        <a:p>
          <a:endParaRPr lang="fr-CA"/>
        </a:p>
      </dgm:t>
    </dgm:pt>
    <dgm:pt modelId="{64550B1D-0C8A-244C-A75C-01CD4B923005}">
      <dgm:prSet/>
      <dgm:spPr/>
      <dgm:t>
        <a:bodyPr/>
        <a:lstStyle/>
        <a:p>
          <a:endParaRPr lang="fr-CA" b="0" dirty="0"/>
        </a:p>
      </dgm:t>
    </dgm:pt>
    <dgm:pt modelId="{0105A67A-0ABD-A745-AC98-625BFA162E2D}" type="parTrans" cxnId="{18C29A4F-2F56-FF4F-9987-CD0480271EFE}">
      <dgm:prSet/>
      <dgm:spPr/>
      <dgm:t>
        <a:bodyPr/>
        <a:lstStyle/>
        <a:p>
          <a:endParaRPr lang="fr-CA"/>
        </a:p>
      </dgm:t>
    </dgm:pt>
    <dgm:pt modelId="{78D5B567-8D39-9D4B-A9B7-FEA77B421A53}" type="sibTrans" cxnId="{18C29A4F-2F56-FF4F-9987-CD0480271EFE}">
      <dgm:prSet/>
      <dgm:spPr/>
      <dgm:t>
        <a:bodyPr/>
        <a:lstStyle/>
        <a:p>
          <a:endParaRPr lang="fr-CA"/>
        </a:p>
      </dgm:t>
    </dgm:pt>
    <dgm:pt modelId="{FA8C5CB2-7F94-2644-B09C-2073F5CC99C2}">
      <dgm:prSet/>
      <dgm:spPr/>
      <dgm:t>
        <a:bodyPr/>
        <a:lstStyle/>
        <a:p>
          <a:endParaRPr lang="fr-CA" dirty="0"/>
        </a:p>
      </dgm:t>
    </dgm:pt>
    <dgm:pt modelId="{0F7A6F48-E846-224D-8D08-1014E1A45F30}" type="parTrans" cxnId="{2B3C1861-73EA-F542-93EA-82F38735A8D7}">
      <dgm:prSet/>
      <dgm:spPr/>
      <dgm:t>
        <a:bodyPr/>
        <a:lstStyle/>
        <a:p>
          <a:endParaRPr lang="fr-CA"/>
        </a:p>
      </dgm:t>
    </dgm:pt>
    <dgm:pt modelId="{15F02CE1-1DC1-8547-972B-FAB7B4DE6E7A}" type="sibTrans" cxnId="{2B3C1861-73EA-F542-93EA-82F38735A8D7}">
      <dgm:prSet/>
      <dgm:spPr/>
      <dgm:t>
        <a:bodyPr/>
        <a:lstStyle/>
        <a:p>
          <a:endParaRPr lang="fr-CA"/>
        </a:p>
      </dgm:t>
    </dgm:pt>
    <dgm:pt modelId="{A73FFD87-7237-AF47-A9D3-411865DFC417}" type="pres">
      <dgm:prSet presAssocID="{919B024B-B065-C943-A1C8-D63D37DA16AB}" presName="Name0" presStyleCnt="0">
        <dgm:presLayoutVars>
          <dgm:dir/>
          <dgm:animLvl val="lvl"/>
          <dgm:resizeHandles val="exact"/>
        </dgm:presLayoutVars>
      </dgm:prSet>
      <dgm:spPr/>
      <dgm:t>
        <a:bodyPr/>
        <a:lstStyle/>
        <a:p>
          <a:endParaRPr lang="fr-CA"/>
        </a:p>
      </dgm:t>
    </dgm:pt>
    <dgm:pt modelId="{20D20B46-B2D6-3E4B-8B08-BE2588963E91}" type="pres">
      <dgm:prSet presAssocID="{27F28521-2840-384B-BE04-C93250181D8E}" presName="composite" presStyleCnt="0"/>
      <dgm:spPr/>
    </dgm:pt>
    <dgm:pt modelId="{7B669358-4554-6146-B5A8-542B807D8744}" type="pres">
      <dgm:prSet presAssocID="{27F28521-2840-384B-BE04-C93250181D8E}" presName="parTx" presStyleLbl="alignNode1" presStyleIdx="0" presStyleCnt="1" custScaleY="137797">
        <dgm:presLayoutVars>
          <dgm:chMax val="0"/>
          <dgm:chPref val="0"/>
          <dgm:bulletEnabled val="1"/>
        </dgm:presLayoutVars>
      </dgm:prSet>
      <dgm:spPr/>
      <dgm:t>
        <a:bodyPr/>
        <a:lstStyle/>
        <a:p>
          <a:endParaRPr lang="fr-CA"/>
        </a:p>
      </dgm:t>
    </dgm:pt>
    <dgm:pt modelId="{6EF5057C-B8C5-5F43-AE8F-10468882EB28}" type="pres">
      <dgm:prSet presAssocID="{27F28521-2840-384B-BE04-C93250181D8E}" presName="desTx" presStyleLbl="alignAccFollowNode1" presStyleIdx="0" presStyleCnt="1">
        <dgm:presLayoutVars>
          <dgm:bulletEnabled val="1"/>
        </dgm:presLayoutVars>
      </dgm:prSet>
      <dgm:spPr/>
      <dgm:t>
        <a:bodyPr/>
        <a:lstStyle/>
        <a:p>
          <a:endParaRPr lang="fr-CA"/>
        </a:p>
      </dgm:t>
    </dgm:pt>
  </dgm:ptLst>
  <dgm:cxnLst>
    <dgm:cxn modelId="{A11FA8A8-C8F5-0645-A458-27093DB38152}" srcId="{27F28521-2840-384B-BE04-C93250181D8E}" destId="{DDA680D2-9C46-0E47-91AD-8667DC5876A7}" srcOrd="2" destOrd="0" parTransId="{015B2A07-17D1-3648-811D-79BFCA51EC51}" sibTransId="{96C80105-CC94-F742-8510-4C51510382BC}"/>
    <dgm:cxn modelId="{2DBD7230-6673-CA4D-8EC7-CD158736206B}" type="presOf" srcId="{41941F16-34FB-074C-9499-3B81A8E0630A}" destId="{6EF5057C-B8C5-5F43-AE8F-10468882EB28}" srcOrd="0" destOrd="3" presId="urn:microsoft.com/office/officeart/2005/8/layout/hList1"/>
    <dgm:cxn modelId="{2142AA86-CF60-4A4E-AB81-2C6B8921375A}" type="presOf" srcId="{DDA680D2-9C46-0E47-91AD-8667DC5876A7}" destId="{6EF5057C-B8C5-5F43-AE8F-10468882EB28}" srcOrd="0" destOrd="2" presId="urn:microsoft.com/office/officeart/2005/8/layout/hList1"/>
    <dgm:cxn modelId="{1440A777-54EE-0640-BCE4-9DA6074C2290}" type="presOf" srcId="{919B024B-B065-C943-A1C8-D63D37DA16AB}" destId="{A73FFD87-7237-AF47-A9D3-411865DFC417}" srcOrd="0" destOrd="0" presId="urn:microsoft.com/office/officeart/2005/8/layout/hList1"/>
    <dgm:cxn modelId="{23F7E2B9-04B5-9F49-B885-2ACBCF3383B5}" srcId="{27F28521-2840-384B-BE04-C93250181D8E}" destId="{749494EC-0458-794C-B4F6-30A66161816D}" srcOrd="8" destOrd="0" parTransId="{B2ED55FE-746B-FA41-A946-AC318F80DC95}" sibTransId="{0E48E9D1-BD6F-214F-BAD6-75BE52E119D4}"/>
    <dgm:cxn modelId="{18C29A4F-2F56-FF4F-9987-CD0480271EFE}" srcId="{27F28521-2840-384B-BE04-C93250181D8E}" destId="{64550B1D-0C8A-244C-A75C-01CD4B923005}" srcOrd="7" destOrd="0" parTransId="{0105A67A-0ABD-A745-AC98-625BFA162E2D}" sibTransId="{78D5B567-8D39-9D4B-A9B7-FEA77B421A53}"/>
    <dgm:cxn modelId="{C7E50868-E526-7E4E-805D-DED2002D8094}" type="presOf" srcId="{39FE8244-340B-F24D-997B-7232EB4EE6D4}" destId="{6EF5057C-B8C5-5F43-AE8F-10468882EB28}" srcOrd="0" destOrd="5" presId="urn:microsoft.com/office/officeart/2005/8/layout/hList1"/>
    <dgm:cxn modelId="{F9CDA4B8-252D-1B4B-8F41-B236E153A95E}" type="presOf" srcId="{0F439D34-8651-5E45-B604-9FFD0C044CAC}" destId="{6EF5057C-B8C5-5F43-AE8F-10468882EB28}" srcOrd="0" destOrd="6" presId="urn:microsoft.com/office/officeart/2005/8/layout/hList1"/>
    <dgm:cxn modelId="{377961D7-AB84-3B41-82F6-6BA7B9A5D3A4}" srcId="{27F28521-2840-384B-BE04-C93250181D8E}" destId="{34BB7E5C-8BD2-664A-8179-EF1ABB22BA0A}" srcOrd="0" destOrd="0" parTransId="{4B3772C9-1D3E-DD4D-A28C-C51C807F91A7}" sibTransId="{27E3F379-70EA-E842-9AC4-A5A9B683CFE1}"/>
    <dgm:cxn modelId="{426930B8-825A-F445-8669-ECF0662B088B}" type="presOf" srcId="{C2BFA754-E249-7B4A-A530-D6E406A26090}" destId="{6EF5057C-B8C5-5F43-AE8F-10468882EB28}" srcOrd="0" destOrd="1" presId="urn:microsoft.com/office/officeart/2005/8/layout/hList1"/>
    <dgm:cxn modelId="{DD07985A-40C1-0B4C-A504-A15DC0DBCEC9}" type="presOf" srcId="{34BB7E5C-8BD2-664A-8179-EF1ABB22BA0A}" destId="{6EF5057C-B8C5-5F43-AE8F-10468882EB28}" srcOrd="0" destOrd="0" presId="urn:microsoft.com/office/officeart/2005/8/layout/hList1"/>
    <dgm:cxn modelId="{B7AFC7F1-7DD6-934D-8FFF-6E73FB5CA230}" type="presOf" srcId="{FA8C5CB2-7F94-2644-B09C-2073F5CC99C2}" destId="{6EF5057C-B8C5-5F43-AE8F-10468882EB28}" srcOrd="0" destOrd="9" presId="urn:microsoft.com/office/officeart/2005/8/layout/hList1"/>
    <dgm:cxn modelId="{08DEB14C-A5A8-6B49-B8EF-779CB1E9C646}" type="presOf" srcId="{16D223F9-310E-3E4B-B109-0321710B41C8}" destId="{6EF5057C-B8C5-5F43-AE8F-10468882EB28}" srcOrd="0" destOrd="4" presId="urn:microsoft.com/office/officeart/2005/8/layout/hList1"/>
    <dgm:cxn modelId="{3ED92FE1-CFE1-2E4A-9A79-B9D3A4BB8A4D}" srcId="{27F28521-2840-384B-BE04-C93250181D8E}" destId="{39FE8244-340B-F24D-997B-7232EB4EE6D4}" srcOrd="5" destOrd="0" parTransId="{02C748E5-426C-C540-8975-A9C1353E41DD}" sibTransId="{0606BD43-F94F-E942-9445-0F4C1B29CC13}"/>
    <dgm:cxn modelId="{29D496C5-5D4A-CF43-B3F1-7E96061B334B}" srcId="{27F28521-2840-384B-BE04-C93250181D8E}" destId="{0F439D34-8651-5E45-B604-9FFD0C044CAC}" srcOrd="6" destOrd="0" parTransId="{599A7E2B-3EFD-A641-A890-CF12EFC3C018}" sibTransId="{3DA61E6C-67FD-0D49-B3E3-DF4F25262876}"/>
    <dgm:cxn modelId="{2B3C1861-73EA-F542-93EA-82F38735A8D7}" srcId="{27F28521-2840-384B-BE04-C93250181D8E}" destId="{FA8C5CB2-7F94-2644-B09C-2073F5CC99C2}" srcOrd="9" destOrd="0" parTransId="{0F7A6F48-E846-224D-8D08-1014E1A45F30}" sibTransId="{15F02CE1-1DC1-8547-972B-FAB7B4DE6E7A}"/>
    <dgm:cxn modelId="{0677A495-125A-9F4B-93D9-CFAE5F4A9CA3}" srcId="{27F28521-2840-384B-BE04-C93250181D8E}" destId="{16D223F9-310E-3E4B-B109-0321710B41C8}" srcOrd="4" destOrd="0" parTransId="{837B99FA-3888-884E-9DD5-17FC2E53FE29}" sibTransId="{28591BBA-9E63-6043-930B-A4A3CE943F0B}"/>
    <dgm:cxn modelId="{00F6D7AB-D529-EB42-B576-82A7FC405176}" srcId="{27F28521-2840-384B-BE04-C93250181D8E}" destId="{41941F16-34FB-074C-9499-3B81A8E0630A}" srcOrd="3" destOrd="0" parTransId="{009A26A5-551C-AF4A-B8BC-18C2CA87BADA}" sibTransId="{7225AC07-1360-754D-8172-11D5F1AB8328}"/>
    <dgm:cxn modelId="{1D61C9C5-6A17-504C-A5DA-2A8E97EB2FB8}" srcId="{919B024B-B065-C943-A1C8-D63D37DA16AB}" destId="{27F28521-2840-384B-BE04-C93250181D8E}" srcOrd="0" destOrd="0" parTransId="{90EFC1D9-4628-1C44-A00F-C0058C730851}" sibTransId="{34D26A05-CAFA-F14A-A18B-6C3931FC4AC5}"/>
    <dgm:cxn modelId="{C942D42B-6765-BA44-A63D-FE8F19499FBB}" type="presOf" srcId="{27F28521-2840-384B-BE04-C93250181D8E}" destId="{7B669358-4554-6146-B5A8-542B807D8744}" srcOrd="0" destOrd="0" presId="urn:microsoft.com/office/officeart/2005/8/layout/hList1"/>
    <dgm:cxn modelId="{A5E7B7C6-4283-C346-B280-0D651DDF2938}" type="presOf" srcId="{64550B1D-0C8A-244C-A75C-01CD4B923005}" destId="{6EF5057C-B8C5-5F43-AE8F-10468882EB28}" srcOrd="0" destOrd="7" presId="urn:microsoft.com/office/officeart/2005/8/layout/hList1"/>
    <dgm:cxn modelId="{4919A780-0161-2548-AFC8-37B11D2E0240}" srcId="{27F28521-2840-384B-BE04-C93250181D8E}" destId="{C2BFA754-E249-7B4A-A530-D6E406A26090}" srcOrd="1" destOrd="0" parTransId="{85BDB89D-8040-D049-96D3-63A730A30527}" sibTransId="{09063653-9563-3D48-A22E-0CF8A7D20258}"/>
    <dgm:cxn modelId="{77BC9267-0B2F-F047-9B58-D281A430A1E8}" type="presOf" srcId="{749494EC-0458-794C-B4F6-30A66161816D}" destId="{6EF5057C-B8C5-5F43-AE8F-10468882EB28}" srcOrd="0" destOrd="8" presId="urn:microsoft.com/office/officeart/2005/8/layout/hList1"/>
    <dgm:cxn modelId="{5E33AC22-3455-1045-AF57-5B58B053E0C9}" type="presParOf" srcId="{A73FFD87-7237-AF47-A9D3-411865DFC417}" destId="{20D20B46-B2D6-3E4B-8B08-BE2588963E91}" srcOrd="0" destOrd="0" presId="urn:microsoft.com/office/officeart/2005/8/layout/hList1"/>
    <dgm:cxn modelId="{15CC6890-3F91-6E40-BF4C-6F311175243E}" type="presParOf" srcId="{20D20B46-B2D6-3E4B-8B08-BE2588963E91}" destId="{7B669358-4554-6146-B5A8-542B807D8744}" srcOrd="0" destOrd="0" presId="urn:microsoft.com/office/officeart/2005/8/layout/hList1"/>
    <dgm:cxn modelId="{7D4E345C-BD2A-A246-B2EC-BA8F57EF1C79}" type="presParOf" srcId="{20D20B46-B2D6-3E4B-8B08-BE2588963E91}" destId="{6EF5057C-B8C5-5F43-AE8F-10468882EB28}" srcOrd="1" destOrd="0" presId="urn:microsoft.com/office/officeart/2005/8/layout/h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579AB30-2A53-5741-ADD7-F4BB2DF69A54}" type="doc">
      <dgm:prSet loTypeId="urn:microsoft.com/office/officeart/2005/8/layout/hierarchy3" loCatId="hierarchy" qsTypeId="urn:microsoft.com/office/officeart/2005/8/quickstyle/simple1" qsCatId="simple" csTypeId="urn:microsoft.com/office/officeart/2005/8/colors/accent2_2" csCatId="accent2" phldr="1"/>
      <dgm:spPr/>
      <dgm:t>
        <a:bodyPr/>
        <a:lstStyle/>
        <a:p>
          <a:endParaRPr lang="fr-CA"/>
        </a:p>
      </dgm:t>
    </dgm:pt>
    <dgm:pt modelId="{EF3BB3D7-3EFF-DA4E-B333-C7A16C6C019D}" type="pres">
      <dgm:prSet presAssocID="{F579AB30-2A53-5741-ADD7-F4BB2DF69A54}" presName="diagram" presStyleCnt="0">
        <dgm:presLayoutVars>
          <dgm:chPref val="1"/>
          <dgm:dir/>
          <dgm:animOne val="branch"/>
          <dgm:animLvl val="lvl"/>
          <dgm:resizeHandles/>
        </dgm:presLayoutVars>
      </dgm:prSet>
      <dgm:spPr/>
      <dgm:t>
        <a:bodyPr/>
        <a:lstStyle/>
        <a:p>
          <a:endParaRPr lang="fr-CA"/>
        </a:p>
      </dgm:t>
    </dgm:pt>
  </dgm:ptLst>
  <dgm:cxnLst>
    <dgm:cxn modelId="{E0753C24-FBBE-8147-A40D-12B4BDD7DCF3}" type="presOf" srcId="{F579AB30-2A53-5741-ADD7-F4BB2DF69A54}" destId="{EF3BB3D7-3EFF-DA4E-B333-C7A16C6C019D}" srcOrd="0" destOrd="0" presId="urn:microsoft.com/office/officeart/2005/8/layout/hierarchy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9682203-E57B-2349-895F-AD4D417B3809}" type="doc">
      <dgm:prSet loTypeId="urn:microsoft.com/office/officeart/2005/8/layout/hList1" loCatId="list" qsTypeId="urn:microsoft.com/office/officeart/2005/8/quickstyle/simple1" qsCatId="simple" csTypeId="urn:microsoft.com/office/officeart/2005/8/colors/accent2_2" csCatId="accent2" phldr="1"/>
      <dgm:spPr/>
      <dgm:t>
        <a:bodyPr/>
        <a:lstStyle/>
        <a:p>
          <a:endParaRPr lang="fr-CA"/>
        </a:p>
      </dgm:t>
    </dgm:pt>
    <dgm:pt modelId="{74FCED6E-E698-0245-962F-78D99BC7F279}">
      <dgm:prSet/>
      <dgm:spPr/>
      <dgm:t>
        <a:bodyPr/>
        <a:lstStyle/>
        <a:p>
          <a:r>
            <a:rPr lang="fr-CA" dirty="0"/>
            <a:t>Milieux du travail: </a:t>
          </a:r>
          <a:r>
            <a:rPr lang="fr-CA" b="0" i="0" dirty="0"/>
            <a:t>exemples de discrimination raciale</a:t>
          </a:r>
          <a:endParaRPr lang="fr-CA" dirty="0"/>
        </a:p>
      </dgm:t>
    </dgm:pt>
    <dgm:pt modelId="{1D4B02FF-AB6E-6B45-86C1-A593EE291748}" type="parTrans" cxnId="{45C06E6E-1B86-234D-847F-9C770EFDF549}">
      <dgm:prSet/>
      <dgm:spPr/>
      <dgm:t>
        <a:bodyPr/>
        <a:lstStyle/>
        <a:p>
          <a:endParaRPr lang="fr-CA"/>
        </a:p>
      </dgm:t>
    </dgm:pt>
    <dgm:pt modelId="{4A45D530-F1BD-A449-B46D-593C08CABB6E}" type="sibTrans" cxnId="{45C06E6E-1B86-234D-847F-9C770EFDF549}">
      <dgm:prSet/>
      <dgm:spPr/>
      <dgm:t>
        <a:bodyPr/>
        <a:lstStyle/>
        <a:p>
          <a:endParaRPr lang="fr-CA"/>
        </a:p>
      </dgm:t>
    </dgm:pt>
    <dgm:pt modelId="{90E918D4-39CF-1D4B-B4D0-66AC4F0D321A}">
      <dgm:prSet/>
      <dgm:spPr/>
      <dgm:t>
        <a:bodyPr/>
        <a:lstStyle/>
        <a:p>
          <a:r>
            <a:rPr lang="fr-CA" b="0" i="0" u="none" dirty="0"/>
            <a:t>  L’employeur qui </a:t>
          </a:r>
          <a:r>
            <a:rPr lang="fr-CA" b="1" i="0" u="none" dirty="0"/>
            <a:t>ferme les yeux </a:t>
          </a:r>
          <a:r>
            <a:rPr lang="fr-CA" b="0" i="0" u="none" dirty="0"/>
            <a:t>sur la discrimination raciale au travail. L’employeur a la responsabilité d’adresser le problème auprès du responsable de l’acte/des paroles et de la victime.</a:t>
          </a:r>
          <a:endParaRPr lang="fr-CA" dirty="0"/>
        </a:p>
      </dgm:t>
    </dgm:pt>
    <dgm:pt modelId="{54A69743-7B38-2544-9464-F5FE8FD5359F}" type="parTrans" cxnId="{40B0D851-3E24-9B43-9760-F7B13BE0ACFB}">
      <dgm:prSet/>
      <dgm:spPr/>
      <dgm:t>
        <a:bodyPr/>
        <a:lstStyle/>
        <a:p>
          <a:endParaRPr lang="fr-CA"/>
        </a:p>
      </dgm:t>
    </dgm:pt>
    <dgm:pt modelId="{16A0B1DD-25B2-BC49-BDFA-8B54F5EC1471}" type="sibTrans" cxnId="{40B0D851-3E24-9B43-9760-F7B13BE0ACFB}">
      <dgm:prSet/>
      <dgm:spPr/>
      <dgm:t>
        <a:bodyPr/>
        <a:lstStyle/>
        <a:p>
          <a:endParaRPr lang="fr-CA"/>
        </a:p>
      </dgm:t>
    </dgm:pt>
    <dgm:pt modelId="{9AFB8458-079B-A84F-888F-10F30AA67A8F}">
      <dgm:prSet/>
      <dgm:spPr/>
      <dgm:t>
        <a:bodyPr/>
        <a:lstStyle/>
        <a:p>
          <a:r>
            <a:rPr lang="fr-CA" b="0" i="0" u="none" dirty="0"/>
            <a:t> Avoir un </a:t>
          </a:r>
          <a:r>
            <a:rPr lang="fr-CA" b="1" i="0" u="none" dirty="0"/>
            <a:t>seuil de tolérance plus bas </a:t>
          </a:r>
          <a:r>
            <a:rPr lang="fr-CA" b="0" i="0" u="none" dirty="0"/>
            <a:t>pour le renvoi d’employés racisés</a:t>
          </a:r>
          <a:endParaRPr lang="fr-CA" b="0" dirty="0"/>
        </a:p>
      </dgm:t>
    </dgm:pt>
    <dgm:pt modelId="{6E7FC162-F5CF-5B41-ACC0-E78AA5904BB8}" type="parTrans" cxnId="{608310DC-734B-654C-B89E-B354ACAA3EC3}">
      <dgm:prSet/>
      <dgm:spPr/>
      <dgm:t>
        <a:bodyPr/>
        <a:lstStyle/>
        <a:p>
          <a:endParaRPr lang="fr-CA"/>
        </a:p>
      </dgm:t>
    </dgm:pt>
    <dgm:pt modelId="{52470A91-D705-474E-8517-202BC42C02E2}" type="sibTrans" cxnId="{608310DC-734B-654C-B89E-B354ACAA3EC3}">
      <dgm:prSet/>
      <dgm:spPr/>
      <dgm:t>
        <a:bodyPr/>
        <a:lstStyle/>
        <a:p>
          <a:endParaRPr lang="fr-CA"/>
        </a:p>
      </dgm:t>
    </dgm:pt>
    <dgm:pt modelId="{B0BBA545-317B-1341-BF4A-7605FCE4CD12}">
      <dgm:prSet/>
      <dgm:spPr/>
      <dgm:t>
        <a:bodyPr/>
        <a:lstStyle/>
        <a:p>
          <a:r>
            <a:rPr lang="fr-CA" b="0" i="0" u="none" dirty="0"/>
            <a:t>  Avoir des </a:t>
          </a:r>
          <a:r>
            <a:rPr lang="fr-CA" b="1" i="0" u="none" dirty="0"/>
            <a:t>exigences supérieures </a:t>
          </a:r>
          <a:r>
            <a:rPr lang="fr-CA" b="0" i="0" u="none" dirty="0"/>
            <a:t>pour les employés racisés</a:t>
          </a:r>
          <a:endParaRPr lang="fr-CA" b="0" dirty="0"/>
        </a:p>
      </dgm:t>
    </dgm:pt>
    <dgm:pt modelId="{C753FF06-BF53-7B44-B319-F5B9D0308E4B}" type="parTrans" cxnId="{64DDE4D4-C1EA-5B43-B7B3-204F7B7EF12F}">
      <dgm:prSet/>
      <dgm:spPr/>
      <dgm:t>
        <a:bodyPr/>
        <a:lstStyle/>
        <a:p>
          <a:endParaRPr lang="fr-CA"/>
        </a:p>
      </dgm:t>
    </dgm:pt>
    <dgm:pt modelId="{03F446B9-E11B-804E-AF25-B48C484C41BE}" type="sibTrans" cxnId="{64DDE4D4-C1EA-5B43-B7B3-204F7B7EF12F}">
      <dgm:prSet/>
      <dgm:spPr/>
      <dgm:t>
        <a:bodyPr/>
        <a:lstStyle/>
        <a:p>
          <a:endParaRPr lang="fr-CA"/>
        </a:p>
      </dgm:t>
    </dgm:pt>
    <dgm:pt modelId="{BE4858CA-C810-6F43-8235-B3749CA2649F}">
      <dgm:prSet/>
      <dgm:spPr/>
      <dgm:t>
        <a:bodyPr/>
        <a:lstStyle/>
        <a:p>
          <a:r>
            <a:rPr lang="fr-CA" b="0" i="0" u="none" dirty="0"/>
            <a:t>  </a:t>
          </a:r>
          <a:r>
            <a:rPr lang="fr-CA" b="1" i="0" u="none" dirty="0"/>
            <a:t>Refuser d’embaucher </a:t>
          </a:r>
          <a:r>
            <a:rPr lang="fr-CA" b="0" i="0" u="none" dirty="0"/>
            <a:t>un candidat racisé parce qu’on juge qu'il n’aurait pas sa place dans son équipe.</a:t>
          </a:r>
          <a:endParaRPr lang="fr-CA" b="0" dirty="0"/>
        </a:p>
      </dgm:t>
    </dgm:pt>
    <dgm:pt modelId="{78934203-645F-3446-81B7-045C0D6DC793}" type="parTrans" cxnId="{B7A0C7DE-4D4B-2F4E-A975-EFCBE2F4B2B3}">
      <dgm:prSet/>
      <dgm:spPr/>
      <dgm:t>
        <a:bodyPr/>
        <a:lstStyle/>
        <a:p>
          <a:endParaRPr lang="fr-CA"/>
        </a:p>
      </dgm:t>
    </dgm:pt>
    <dgm:pt modelId="{650E7AFA-3CDD-ED48-8358-6A6D3B6F1DC4}" type="sibTrans" cxnId="{B7A0C7DE-4D4B-2F4E-A975-EFCBE2F4B2B3}">
      <dgm:prSet/>
      <dgm:spPr/>
      <dgm:t>
        <a:bodyPr/>
        <a:lstStyle/>
        <a:p>
          <a:endParaRPr lang="fr-CA"/>
        </a:p>
      </dgm:t>
    </dgm:pt>
    <dgm:pt modelId="{34AB0D5D-2BEB-B448-8DD6-406E37D676DB}">
      <dgm:prSet/>
      <dgm:spPr/>
      <dgm:t>
        <a:bodyPr/>
        <a:lstStyle/>
        <a:p>
          <a:r>
            <a:rPr lang="fr-CA" b="0" i="0" u="none" dirty="0"/>
            <a:t>  Établir des </a:t>
          </a:r>
          <a:r>
            <a:rPr lang="fr-CA" b="1" i="0" u="none" dirty="0"/>
            <a:t>critères</a:t>
          </a:r>
          <a:r>
            <a:rPr lang="fr-CA" b="0" i="0" u="none" dirty="0"/>
            <a:t> d’embauches qui pourraient être </a:t>
          </a:r>
          <a:r>
            <a:rPr lang="fr-CA" b="1" i="0" u="none" dirty="0"/>
            <a:t>désavantageux</a:t>
          </a:r>
          <a:r>
            <a:rPr lang="fr-CA" b="0" i="0" u="none" dirty="0"/>
            <a:t> pour les individus de certains groupes raciaux/ethniques (par exemple, le candidat doit être Français natif. Le critère de langue devrait donner l'opportunité à quelqu’un non-Français natif, mais qui parle parfaitement le français d’être également considéré pour le poste).</a:t>
          </a:r>
          <a:endParaRPr lang="fr-CA" b="0" dirty="0"/>
        </a:p>
      </dgm:t>
    </dgm:pt>
    <dgm:pt modelId="{CF4671F6-48C2-4F4A-84C4-0E2638B9C1AE}" type="parTrans" cxnId="{04BC62A7-0C48-144C-B279-1C5B88C76305}">
      <dgm:prSet/>
      <dgm:spPr/>
      <dgm:t>
        <a:bodyPr/>
        <a:lstStyle/>
        <a:p>
          <a:endParaRPr lang="fr-CA"/>
        </a:p>
      </dgm:t>
    </dgm:pt>
    <dgm:pt modelId="{38491697-F449-4A4A-BE95-66B9146AF9F7}" type="sibTrans" cxnId="{04BC62A7-0C48-144C-B279-1C5B88C76305}">
      <dgm:prSet/>
      <dgm:spPr/>
      <dgm:t>
        <a:bodyPr/>
        <a:lstStyle/>
        <a:p>
          <a:endParaRPr lang="fr-CA"/>
        </a:p>
      </dgm:t>
    </dgm:pt>
    <dgm:pt modelId="{62C83EA2-BC01-254D-A522-EF81734C1350}">
      <dgm:prSet/>
      <dgm:spPr/>
      <dgm:t>
        <a:bodyPr/>
        <a:lstStyle/>
        <a:p>
          <a:r>
            <a:rPr lang="fr-CA" b="0" i="0" u="none" dirty="0"/>
            <a:t> Choisir de ne pas embaucher un individu sur la base de son nom ou de son lieu de résidence ou </a:t>
          </a:r>
          <a:r>
            <a:rPr lang="fr-CA" b="1" i="0" u="none" dirty="0"/>
            <a:t>tout autre critère non pertinent </a:t>
          </a:r>
          <a:r>
            <a:rPr lang="fr-CA" b="0" i="0" u="none" dirty="0"/>
            <a:t>aux critères d’embauche et aux qualifications du candidat.</a:t>
          </a:r>
          <a:endParaRPr lang="fr-CA" b="0" dirty="0"/>
        </a:p>
      </dgm:t>
    </dgm:pt>
    <dgm:pt modelId="{161ED7F3-5BE4-4A4E-AD7B-49EBFE7D8596}" type="parTrans" cxnId="{2414EC3A-C87A-094B-9571-DA256D4C3CFE}">
      <dgm:prSet/>
      <dgm:spPr/>
      <dgm:t>
        <a:bodyPr/>
        <a:lstStyle/>
        <a:p>
          <a:endParaRPr lang="fr-CA"/>
        </a:p>
      </dgm:t>
    </dgm:pt>
    <dgm:pt modelId="{8738A54C-B390-2A41-9FC9-84E9639A2366}" type="sibTrans" cxnId="{2414EC3A-C87A-094B-9571-DA256D4C3CFE}">
      <dgm:prSet/>
      <dgm:spPr/>
      <dgm:t>
        <a:bodyPr/>
        <a:lstStyle/>
        <a:p>
          <a:endParaRPr lang="fr-CA"/>
        </a:p>
      </dgm:t>
    </dgm:pt>
    <dgm:pt modelId="{FD7DF014-5565-0442-8766-5B117378005F}">
      <dgm:prSet/>
      <dgm:spPr/>
      <dgm:t>
        <a:bodyPr/>
        <a:lstStyle/>
        <a:p>
          <a:r>
            <a:rPr lang="fr-CA" b="0" i="0" u="none" dirty="0"/>
            <a:t>  Accorder un </a:t>
          </a:r>
          <a:r>
            <a:rPr lang="fr-CA" b="1" i="0" u="none" dirty="0"/>
            <a:t>traitement moins favorable </a:t>
          </a:r>
          <a:r>
            <a:rPr lang="fr-CA" b="0" i="0" u="none" dirty="0"/>
            <a:t>à un employé qui a porté plainte sur une occurrence raciste ou de discrimination raciale.</a:t>
          </a:r>
          <a:endParaRPr lang="fr-CA" b="0" dirty="0"/>
        </a:p>
      </dgm:t>
    </dgm:pt>
    <dgm:pt modelId="{90068DD0-CBF6-7049-A962-F9C8373A5636}" type="parTrans" cxnId="{233CBB27-6D32-8547-B4F5-2514D38B138B}">
      <dgm:prSet/>
      <dgm:spPr/>
      <dgm:t>
        <a:bodyPr/>
        <a:lstStyle/>
        <a:p>
          <a:endParaRPr lang="fr-CA"/>
        </a:p>
      </dgm:t>
    </dgm:pt>
    <dgm:pt modelId="{5D551093-DB8F-4A40-A562-E0A648521F4B}" type="sibTrans" cxnId="{233CBB27-6D32-8547-B4F5-2514D38B138B}">
      <dgm:prSet/>
      <dgm:spPr/>
      <dgm:t>
        <a:bodyPr/>
        <a:lstStyle/>
        <a:p>
          <a:endParaRPr lang="fr-CA"/>
        </a:p>
      </dgm:t>
    </dgm:pt>
    <dgm:pt modelId="{406A2855-E8F0-7B4B-BE4B-248F4F680A99}">
      <dgm:prSet/>
      <dgm:spPr/>
      <dgm:t>
        <a:bodyPr/>
        <a:lstStyle/>
        <a:p>
          <a:r>
            <a:rPr lang="fr-CA" b="0" i="0" u="none" dirty="0"/>
            <a:t>  </a:t>
          </a:r>
          <a:r>
            <a:rPr lang="fr-CA" b="1" i="0" u="none" dirty="0"/>
            <a:t>Assumer des compétences inférieures </a:t>
          </a:r>
          <a:r>
            <a:rPr lang="fr-CA" b="0" i="0" u="none" dirty="0"/>
            <a:t>et/ou assigner un </a:t>
          </a:r>
          <a:r>
            <a:rPr lang="fr-CA" b="1" i="0" u="none" dirty="0"/>
            <a:t>salaire</a:t>
          </a:r>
          <a:r>
            <a:rPr lang="fr-CA" b="0" i="0" u="none" dirty="0"/>
            <a:t> </a:t>
          </a:r>
          <a:r>
            <a:rPr lang="fr-CA" b="1" i="0" u="none" dirty="0"/>
            <a:t>plus faible </a:t>
          </a:r>
          <a:r>
            <a:rPr lang="fr-CA" b="0" i="0" u="none" dirty="0"/>
            <a:t>en raison de la race.</a:t>
          </a:r>
          <a:endParaRPr lang="fr-CA" dirty="0"/>
        </a:p>
      </dgm:t>
    </dgm:pt>
    <dgm:pt modelId="{5B0AE464-15C6-C045-80ED-7132A1D274CB}" type="parTrans" cxnId="{7329E5B2-B0CC-1D4F-A009-6E49D16AAACA}">
      <dgm:prSet/>
      <dgm:spPr/>
      <dgm:t>
        <a:bodyPr/>
        <a:lstStyle/>
        <a:p>
          <a:endParaRPr lang="fr-CA"/>
        </a:p>
      </dgm:t>
    </dgm:pt>
    <dgm:pt modelId="{4AFE41AE-579E-9047-890C-787E68D61E3B}" type="sibTrans" cxnId="{7329E5B2-B0CC-1D4F-A009-6E49D16AAACA}">
      <dgm:prSet/>
      <dgm:spPr/>
      <dgm:t>
        <a:bodyPr/>
        <a:lstStyle/>
        <a:p>
          <a:endParaRPr lang="fr-CA"/>
        </a:p>
      </dgm:t>
    </dgm:pt>
    <dgm:pt modelId="{2C128BB9-8768-7741-AE11-BCFCEF2EDF61}">
      <dgm:prSet/>
      <dgm:spPr/>
      <dgm:t>
        <a:bodyPr/>
        <a:lstStyle/>
        <a:p>
          <a:endParaRPr lang="fr-CA" dirty="0"/>
        </a:p>
      </dgm:t>
    </dgm:pt>
    <dgm:pt modelId="{1A4BB55A-FFD9-0842-B13C-C455A1E78545}" type="parTrans" cxnId="{B0038E38-DE81-9C40-8052-D637BB3F8708}">
      <dgm:prSet/>
      <dgm:spPr/>
      <dgm:t>
        <a:bodyPr/>
        <a:lstStyle/>
        <a:p>
          <a:endParaRPr lang="fr-CA"/>
        </a:p>
      </dgm:t>
    </dgm:pt>
    <dgm:pt modelId="{E42F288D-45B5-5E44-BFA6-FD187BA5EF02}" type="sibTrans" cxnId="{B0038E38-DE81-9C40-8052-D637BB3F8708}">
      <dgm:prSet/>
      <dgm:spPr/>
      <dgm:t>
        <a:bodyPr/>
        <a:lstStyle/>
        <a:p>
          <a:endParaRPr lang="fr-CA"/>
        </a:p>
      </dgm:t>
    </dgm:pt>
    <dgm:pt modelId="{640C1847-03F0-A54C-8BA5-7D0138566251}">
      <dgm:prSet/>
      <dgm:spPr/>
      <dgm:t>
        <a:bodyPr/>
        <a:lstStyle/>
        <a:p>
          <a:endParaRPr lang="fr-CA" b="0" dirty="0"/>
        </a:p>
      </dgm:t>
    </dgm:pt>
    <dgm:pt modelId="{C6B4CF47-E0A7-EE49-B6F0-4595F1CD4E4B}" type="parTrans" cxnId="{249A9430-CA84-074A-9184-17F910EC8817}">
      <dgm:prSet/>
      <dgm:spPr/>
      <dgm:t>
        <a:bodyPr/>
        <a:lstStyle/>
        <a:p>
          <a:endParaRPr lang="fr-CA"/>
        </a:p>
      </dgm:t>
    </dgm:pt>
    <dgm:pt modelId="{854BFCA8-C0FA-A844-A6E9-E12531E94CE5}" type="sibTrans" cxnId="{249A9430-CA84-074A-9184-17F910EC8817}">
      <dgm:prSet/>
      <dgm:spPr/>
      <dgm:t>
        <a:bodyPr/>
        <a:lstStyle/>
        <a:p>
          <a:endParaRPr lang="fr-CA"/>
        </a:p>
      </dgm:t>
    </dgm:pt>
    <dgm:pt modelId="{62CC51F5-5D8A-2F4D-BCAB-29DBED3DE93D}">
      <dgm:prSet/>
      <dgm:spPr/>
      <dgm:t>
        <a:bodyPr/>
        <a:lstStyle/>
        <a:p>
          <a:endParaRPr lang="fr-CA" b="0" dirty="0"/>
        </a:p>
      </dgm:t>
    </dgm:pt>
    <dgm:pt modelId="{76833867-D46A-8C4C-80B7-65CAF44166F9}" type="parTrans" cxnId="{A4259773-0A11-1844-89A1-A4455F6BEDE3}">
      <dgm:prSet/>
      <dgm:spPr/>
      <dgm:t>
        <a:bodyPr/>
        <a:lstStyle/>
        <a:p>
          <a:endParaRPr lang="fr-CA"/>
        </a:p>
      </dgm:t>
    </dgm:pt>
    <dgm:pt modelId="{68A60D12-1EA7-8647-98FE-90E232AC5897}" type="sibTrans" cxnId="{A4259773-0A11-1844-89A1-A4455F6BEDE3}">
      <dgm:prSet/>
      <dgm:spPr/>
      <dgm:t>
        <a:bodyPr/>
        <a:lstStyle/>
        <a:p>
          <a:endParaRPr lang="fr-CA"/>
        </a:p>
      </dgm:t>
    </dgm:pt>
    <dgm:pt modelId="{5F16E11C-0EDC-F34B-80AD-88077F5B2625}">
      <dgm:prSet/>
      <dgm:spPr/>
      <dgm:t>
        <a:bodyPr/>
        <a:lstStyle/>
        <a:p>
          <a:endParaRPr lang="fr-CA" b="0" dirty="0"/>
        </a:p>
      </dgm:t>
    </dgm:pt>
    <dgm:pt modelId="{5B4ED1C3-CDA1-F344-87A7-FA917C09F409}" type="parTrans" cxnId="{7CFFA518-68E6-574D-9A1A-1C23806E4A07}">
      <dgm:prSet/>
      <dgm:spPr/>
      <dgm:t>
        <a:bodyPr/>
        <a:lstStyle/>
        <a:p>
          <a:endParaRPr lang="fr-CA"/>
        </a:p>
      </dgm:t>
    </dgm:pt>
    <dgm:pt modelId="{CF007F79-8FC1-CD47-AADE-AA75D6D01A12}" type="sibTrans" cxnId="{7CFFA518-68E6-574D-9A1A-1C23806E4A07}">
      <dgm:prSet/>
      <dgm:spPr/>
      <dgm:t>
        <a:bodyPr/>
        <a:lstStyle/>
        <a:p>
          <a:endParaRPr lang="fr-CA"/>
        </a:p>
      </dgm:t>
    </dgm:pt>
    <dgm:pt modelId="{EF6007F5-6B58-B54D-ACF0-B0561E143F2B}">
      <dgm:prSet/>
      <dgm:spPr/>
      <dgm:t>
        <a:bodyPr/>
        <a:lstStyle/>
        <a:p>
          <a:endParaRPr lang="fr-CA" b="0" dirty="0"/>
        </a:p>
      </dgm:t>
    </dgm:pt>
    <dgm:pt modelId="{DD105D62-4162-EB46-B8DC-9CC95C87E28C}" type="parTrans" cxnId="{CA20E592-DD7F-C048-B3BD-D2BB2B3BD845}">
      <dgm:prSet/>
      <dgm:spPr/>
      <dgm:t>
        <a:bodyPr/>
        <a:lstStyle/>
        <a:p>
          <a:endParaRPr lang="fr-CA"/>
        </a:p>
      </dgm:t>
    </dgm:pt>
    <dgm:pt modelId="{4E859AD8-98E7-8943-8F4B-A444CEC43F62}" type="sibTrans" cxnId="{CA20E592-DD7F-C048-B3BD-D2BB2B3BD845}">
      <dgm:prSet/>
      <dgm:spPr/>
      <dgm:t>
        <a:bodyPr/>
        <a:lstStyle/>
        <a:p>
          <a:endParaRPr lang="fr-CA"/>
        </a:p>
      </dgm:t>
    </dgm:pt>
    <dgm:pt modelId="{A0C2C387-D1B3-3249-82E6-CA9ADF625E43}">
      <dgm:prSet/>
      <dgm:spPr/>
      <dgm:t>
        <a:bodyPr/>
        <a:lstStyle/>
        <a:p>
          <a:endParaRPr lang="fr-CA" b="0" dirty="0"/>
        </a:p>
      </dgm:t>
    </dgm:pt>
    <dgm:pt modelId="{2998DE7F-971D-4F46-B271-883406A9475A}" type="parTrans" cxnId="{FCE473F8-7806-BB42-B0FE-5B4368FCCBF0}">
      <dgm:prSet/>
      <dgm:spPr/>
      <dgm:t>
        <a:bodyPr/>
        <a:lstStyle/>
        <a:p>
          <a:endParaRPr lang="fr-CA"/>
        </a:p>
      </dgm:t>
    </dgm:pt>
    <dgm:pt modelId="{ABE18307-CA07-854B-B719-D4A147EB9211}" type="sibTrans" cxnId="{FCE473F8-7806-BB42-B0FE-5B4368FCCBF0}">
      <dgm:prSet/>
      <dgm:spPr/>
      <dgm:t>
        <a:bodyPr/>
        <a:lstStyle/>
        <a:p>
          <a:endParaRPr lang="fr-CA"/>
        </a:p>
      </dgm:t>
    </dgm:pt>
    <dgm:pt modelId="{A36074CD-9A45-5F4A-969A-DEF5A51E76A7}">
      <dgm:prSet/>
      <dgm:spPr/>
      <dgm:t>
        <a:bodyPr/>
        <a:lstStyle/>
        <a:p>
          <a:endParaRPr lang="fr-CA" b="0" dirty="0"/>
        </a:p>
      </dgm:t>
    </dgm:pt>
    <dgm:pt modelId="{7B1F6A6F-9CFC-9D4C-89A2-F4D330E6EF70}" type="parTrans" cxnId="{49E375A7-336D-F24C-8E1E-50272D90A97E}">
      <dgm:prSet/>
      <dgm:spPr/>
      <dgm:t>
        <a:bodyPr/>
        <a:lstStyle/>
        <a:p>
          <a:endParaRPr lang="fr-CA"/>
        </a:p>
      </dgm:t>
    </dgm:pt>
    <dgm:pt modelId="{7A787877-C7C6-4246-B64E-F5E26D0ABDAA}" type="sibTrans" cxnId="{49E375A7-336D-F24C-8E1E-50272D90A97E}">
      <dgm:prSet/>
      <dgm:spPr/>
      <dgm:t>
        <a:bodyPr/>
        <a:lstStyle/>
        <a:p>
          <a:endParaRPr lang="fr-CA"/>
        </a:p>
      </dgm:t>
    </dgm:pt>
    <dgm:pt modelId="{99D897ED-779A-CB4F-8485-E3CAADBAEF8A}" type="pres">
      <dgm:prSet presAssocID="{59682203-E57B-2349-895F-AD4D417B3809}" presName="Name0" presStyleCnt="0">
        <dgm:presLayoutVars>
          <dgm:dir/>
          <dgm:animLvl val="lvl"/>
          <dgm:resizeHandles val="exact"/>
        </dgm:presLayoutVars>
      </dgm:prSet>
      <dgm:spPr/>
      <dgm:t>
        <a:bodyPr/>
        <a:lstStyle/>
        <a:p>
          <a:endParaRPr lang="fr-CA"/>
        </a:p>
      </dgm:t>
    </dgm:pt>
    <dgm:pt modelId="{A4879A30-7F56-4547-9639-54628363528C}" type="pres">
      <dgm:prSet presAssocID="{74FCED6E-E698-0245-962F-78D99BC7F279}" presName="composite" presStyleCnt="0"/>
      <dgm:spPr/>
    </dgm:pt>
    <dgm:pt modelId="{0AEA474F-94CE-AD43-8C4F-76F6A04256E5}" type="pres">
      <dgm:prSet presAssocID="{74FCED6E-E698-0245-962F-78D99BC7F279}" presName="parTx" presStyleLbl="alignNode1" presStyleIdx="0" presStyleCnt="1">
        <dgm:presLayoutVars>
          <dgm:chMax val="0"/>
          <dgm:chPref val="0"/>
          <dgm:bulletEnabled val="1"/>
        </dgm:presLayoutVars>
      </dgm:prSet>
      <dgm:spPr/>
      <dgm:t>
        <a:bodyPr/>
        <a:lstStyle/>
        <a:p>
          <a:endParaRPr lang="fr-CA"/>
        </a:p>
      </dgm:t>
    </dgm:pt>
    <dgm:pt modelId="{92723611-0BC9-294D-BF47-1FF547F6CA75}" type="pres">
      <dgm:prSet presAssocID="{74FCED6E-E698-0245-962F-78D99BC7F279}" presName="desTx" presStyleLbl="alignAccFollowNode1" presStyleIdx="0" presStyleCnt="1">
        <dgm:presLayoutVars>
          <dgm:bulletEnabled val="1"/>
        </dgm:presLayoutVars>
      </dgm:prSet>
      <dgm:spPr/>
      <dgm:t>
        <a:bodyPr/>
        <a:lstStyle/>
        <a:p>
          <a:endParaRPr lang="fr-CA"/>
        </a:p>
      </dgm:t>
    </dgm:pt>
  </dgm:ptLst>
  <dgm:cxnLst>
    <dgm:cxn modelId="{04BC62A7-0C48-144C-B279-1C5B88C76305}" srcId="{74FCED6E-E698-0245-962F-78D99BC7F279}" destId="{34AB0D5D-2BEB-B448-8DD6-406E37D676DB}" srcOrd="8" destOrd="0" parTransId="{CF4671F6-48C2-4F4A-84C4-0E2638B9C1AE}" sibTransId="{38491697-F449-4A4A-BE95-66B9146AF9F7}"/>
    <dgm:cxn modelId="{AA42A7E8-0337-B549-92C6-0B5F02002839}" type="presOf" srcId="{34AB0D5D-2BEB-B448-8DD6-406E37D676DB}" destId="{92723611-0BC9-294D-BF47-1FF547F6CA75}" srcOrd="0" destOrd="8" presId="urn:microsoft.com/office/officeart/2005/8/layout/hList1"/>
    <dgm:cxn modelId="{CA20E592-DD7F-C048-B3BD-D2BB2B3BD845}" srcId="{74FCED6E-E698-0245-962F-78D99BC7F279}" destId="{EF6007F5-6B58-B54D-ACF0-B0561E143F2B}" srcOrd="11" destOrd="0" parTransId="{DD105D62-4162-EB46-B8DC-9CC95C87E28C}" sibTransId="{4E859AD8-98E7-8943-8F4B-A444CEC43F62}"/>
    <dgm:cxn modelId="{33F0A04F-D17C-9247-8D6C-DB9B756FE692}" type="presOf" srcId="{90E918D4-39CF-1D4B-B4D0-66AC4F0D321A}" destId="{92723611-0BC9-294D-BF47-1FF547F6CA75}" srcOrd="0" destOrd="0" presId="urn:microsoft.com/office/officeart/2005/8/layout/hList1"/>
    <dgm:cxn modelId="{B0038E38-DE81-9C40-8052-D637BB3F8708}" srcId="{74FCED6E-E698-0245-962F-78D99BC7F279}" destId="{2C128BB9-8768-7741-AE11-BCFCEF2EDF61}" srcOrd="1" destOrd="0" parTransId="{1A4BB55A-FFD9-0842-B13C-C455A1E78545}" sibTransId="{E42F288D-45B5-5E44-BFA6-FD187BA5EF02}"/>
    <dgm:cxn modelId="{64DDE4D4-C1EA-5B43-B7B3-204F7B7EF12F}" srcId="{74FCED6E-E698-0245-962F-78D99BC7F279}" destId="{B0BBA545-317B-1341-BF4A-7605FCE4CD12}" srcOrd="4" destOrd="0" parTransId="{C753FF06-BF53-7B44-B319-F5B9D0308E4B}" sibTransId="{03F446B9-E11B-804E-AF25-B48C484C41BE}"/>
    <dgm:cxn modelId="{233CBB27-6D32-8547-B4F5-2514D38B138B}" srcId="{74FCED6E-E698-0245-962F-78D99BC7F279}" destId="{FD7DF014-5565-0442-8766-5B117378005F}" srcOrd="12" destOrd="0" parTransId="{90068DD0-CBF6-7049-A962-F9C8373A5636}" sibTransId="{5D551093-DB8F-4A40-A562-E0A648521F4B}"/>
    <dgm:cxn modelId="{40B0D851-3E24-9B43-9760-F7B13BE0ACFB}" srcId="{74FCED6E-E698-0245-962F-78D99BC7F279}" destId="{90E918D4-39CF-1D4B-B4D0-66AC4F0D321A}" srcOrd="0" destOrd="0" parTransId="{54A69743-7B38-2544-9464-F5FE8FD5359F}" sibTransId="{16A0B1DD-25B2-BC49-BDFA-8B54F5EC1471}"/>
    <dgm:cxn modelId="{C3C4642C-C307-3845-AAA6-2132C60B35C2}" type="presOf" srcId="{5F16E11C-0EDC-F34B-80AD-88077F5B2625}" destId="{92723611-0BC9-294D-BF47-1FF547F6CA75}" srcOrd="0" destOrd="9" presId="urn:microsoft.com/office/officeart/2005/8/layout/hList1"/>
    <dgm:cxn modelId="{51A076AE-7F80-0B4B-81AC-39B8BE9E8FDF}" type="presOf" srcId="{A0C2C387-D1B3-3249-82E6-CA9ADF625E43}" destId="{92723611-0BC9-294D-BF47-1FF547F6CA75}" srcOrd="0" destOrd="13" presId="urn:microsoft.com/office/officeart/2005/8/layout/hList1"/>
    <dgm:cxn modelId="{64B2D28D-2BDB-7C46-B84F-D20A0A10723F}" type="presOf" srcId="{59682203-E57B-2349-895F-AD4D417B3809}" destId="{99D897ED-779A-CB4F-8485-E3CAADBAEF8A}" srcOrd="0" destOrd="0" presId="urn:microsoft.com/office/officeart/2005/8/layout/hList1"/>
    <dgm:cxn modelId="{45C06E6E-1B86-234D-847F-9C770EFDF549}" srcId="{59682203-E57B-2349-895F-AD4D417B3809}" destId="{74FCED6E-E698-0245-962F-78D99BC7F279}" srcOrd="0" destOrd="0" parTransId="{1D4B02FF-AB6E-6B45-86C1-A593EE291748}" sibTransId="{4A45D530-F1BD-A449-B46D-593C08CABB6E}"/>
    <dgm:cxn modelId="{6938B8BC-C414-2645-B050-38323E25C881}" type="presOf" srcId="{EF6007F5-6B58-B54D-ACF0-B0561E143F2B}" destId="{92723611-0BC9-294D-BF47-1FF547F6CA75}" srcOrd="0" destOrd="11" presId="urn:microsoft.com/office/officeart/2005/8/layout/hList1"/>
    <dgm:cxn modelId="{E24E2934-894A-E249-BB4E-B5FCEB33E945}" type="presOf" srcId="{B0BBA545-317B-1341-BF4A-7605FCE4CD12}" destId="{92723611-0BC9-294D-BF47-1FF547F6CA75}" srcOrd="0" destOrd="4" presId="urn:microsoft.com/office/officeart/2005/8/layout/hList1"/>
    <dgm:cxn modelId="{2414EC3A-C87A-094B-9571-DA256D4C3CFE}" srcId="{74FCED6E-E698-0245-962F-78D99BC7F279}" destId="{62C83EA2-BC01-254D-A522-EF81734C1350}" srcOrd="10" destOrd="0" parTransId="{161ED7F3-5BE4-4A4E-AD7B-49EBFE7D8596}" sibTransId="{8738A54C-B390-2A41-9FC9-84E9639A2366}"/>
    <dgm:cxn modelId="{7CFFA518-68E6-574D-9A1A-1C23806E4A07}" srcId="{74FCED6E-E698-0245-962F-78D99BC7F279}" destId="{5F16E11C-0EDC-F34B-80AD-88077F5B2625}" srcOrd="9" destOrd="0" parTransId="{5B4ED1C3-CDA1-F344-87A7-FA917C09F409}" sibTransId="{CF007F79-8FC1-CD47-AADE-AA75D6D01A12}"/>
    <dgm:cxn modelId="{E0A6ECF8-A5FA-B049-B632-8A25433DBAEF}" type="presOf" srcId="{62C83EA2-BC01-254D-A522-EF81734C1350}" destId="{92723611-0BC9-294D-BF47-1FF547F6CA75}" srcOrd="0" destOrd="10" presId="urn:microsoft.com/office/officeart/2005/8/layout/hList1"/>
    <dgm:cxn modelId="{A4259773-0A11-1844-89A1-A4455F6BEDE3}" srcId="{74FCED6E-E698-0245-962F-78D99BC7F279}" destId="{62CC51F5-5D8A-2F4D-BCAB-29DBED3DE93D}" srcOrd="7" destOrd="0" parTransId="{76833867-D46A-8C4C-80B7-65CAF44166F9}" sibTransId="{68A60D12-1EA7-8647-98FE-90E232AC5897}"/>
    <dgm:cxn modelId="{2112FC50-EDDD-C84F-89C7-3A7A78CA99B9}" type="presOf" srcId="{640C1847-03F0-A54C-8BA5-7D0138566251}" destId="{92723611-0BC9-294D-BF47-1FF547F6CA75}" srcOrd="0" destOrd="3" presId="urn:microsoft.com/office/officeart/2005/8/layout/hList1"/>
    <dgm:cxn modelId="{2B8B2FD5-AD91-054F-8794-7705E1AEA118}" type="presOf" srcId="{A36074CD-9A45-5F4A-969A-DEF5A51E76A7}" destId="{92723611-0BC9-294D-BF47-1FF547F6CA75}" srcOrd="0" destOrd="5" presId="urn:microsoft.com/office/officeart/2005/8/layout/hList1"/>
    <dgm:cxn modelId="{608310DC-734B-654C-B89E-B354ACAA3EC3}" srcId="{74FCED6E-E698-0245-962F-78D99BC7F279}" destId="{9AFB8458-079B-A84F-888F-10F30AA67A8F}" srcOrd="2" destOrd="0" parTransId="{6E7FC162-F5CF-5B41-ACC0-E78AA5904BB8}" sibTransId="{52470A91-D705-474E-8517-202BC42C02E2}"/>
    <dgm:cxn modelId="{183A3388-1295-A740-B7D0-910BFB1A1B7F}" type="presOf" srcId="{74FCED6E-E698-0245-962F-78D99BC7F279}" destId="{0AEA474F-94CE-AD43-8C4F-76F6A04256E5}" srcOrd="0" destOrd="0" presId="urn:microsoft.com/office/officeart/2005/8/layout/hList1"/>
    <dgm:cxn modelId="{2CDE912C-BC68-1B48-AD6E-73FC524BF551}" type="presOf" srcId="{9AFB8458-079B-A84F-888F-10F30AA67A8F}" destId="{92723611-0BC9-294D-BF47-1FF547F6CA75}" srcOrd="0" destOrd="2" presId="urn:microsoft.com/office/officeart/2005/8/layout/hList1"/>
    <dgm:cxn modelId="{FCE473F8-7806-BB42-B0FE-5B4368FCCBF0}" srcId="{74FCED6E-E698-0245-962F-78D99BC7F279}" destId="{A0C2C387-D1B3-3249-82E6-CA9ADF625E43}" srcOrd="13" destOrd="0" parTransId="{2998DE7F-971D-4F46-B271-883406A9475A}" sibTransId="{ABE18307-CA07-854B-B719-D4A147EB9211}"/>
    <dgm:cxn modelId="{B7A0C7DE-4D4B-2F4E-A975-EFCBE2F4B2B3}" srcId="{74FCED6E-E698-0245-962F-78D99BC7F279}" destId="{BE4858CA-C810-6F43-8235-B3749CA2649F}" srcOrd="6" destOrd="0" parTransId="{78934203-645F-3446-81B7-045C0D6DC793}" sibTransId="{650E7AFA-3CDD-ED48-8358-6A6D3B6F1DC4}"/>
    <dgm:cxn modelId="{541FE837-D0CA-1243-8A06-DF0E231BDFBC}" type="presOf" srcId="{62CC51F5-5D8A-2F4D-BCAB-29DBED3DE93D}" destId="{92723611-0BC9-294D-BF47-1FF547F6CA75}" srcOrd="0" destOrd="7" presId="urn:microsoft.com/office/officeart/2005/8/layout/hList1"/>
    <dgm:cxn modelId="{409666EC-67C3-FE46-B12F-9B372BC9D84A}" type="presOf" srcId="{FD7DF014-5565-0442-8766-5B117378005F}" destId="{92723611-0BC9-294D-BF47-1FF547F6CA75}" srcOrd="0" destOrd="12" presId="urn:microsoft.com/office/officeart/2005/8/layout/hList1"/>
    <dgm:cxn modelId="{249A9430-CA84-074A-9184-17F910EC8817}" srcId="{74FCED6E-E698-0245-962F-78D99BC7F279}" destId="{640C1847-03F0-A54C-8BA5-7D0138566251}" srcOrd="3" destOrd="0" parTransId="{C6B4CF47-E0A7-EE49-B6F0-4595F1CD4E4B}" sibTransId="{854BFCA8-C0FA-A844-A6E9-E12531E94CE5}"/>
    <dgm:cxn modelId="{D7D8B0AA-E44A-F446-9E0A-402D3721ECED}" type="presOf" srcId="{2C128BB9-8768-7741-AE11-BCFCEF2EDF61}" destId="{92723611-0BC9-294D-BF47-1FF547F6CA75}" srcOrd="0" destOrd="1" presId="urn:microsoft.com/office/officeart/2005/8/layout/hList1"/>
    <dgm:cxn modelId="{7329E5B2-B0CC-1D4F-A009-6E49D16AAACA}" srcId="{74FCED6E-E698-0245-962F-78D99BC7F279}" destId="{406A2855-E8F0-7B4B-BE4B-248F4F680A99}" srcOrd="14" destOrd="0" parTransId="{5B0AE464-15C6-C045-80ED-7132A1D274CB}" sibTransId="{4AFE41AE-579E-9047-890C-787E68D61E3B}"/>
    <dgm:cxn modelId="{AFC50088-ED07-0742-92BC-4DD9DF2CF613}" type="presOf" srcId="{BE4858CA-C810-6F43-8235-B3749CA2649F}" destId="{92723611-0BC9-294D-BF47-1FF547F6CA75}" srcOrd="0" destOrd="6" presId="urn:microsoft.com/office/officeart/2005/8/layout/hList1"/>
    <dgm:cxn modelId="{E7381DD9-E1F2-6F4E-BDE6-3FE28C67E72F}" type="presOf" srcId="{406A2855-E8F0-7B4B-BE4B-248F4F680A99}" destId="{92723611-0BC9-294D-BF47-1FF547F6CA75}" srcOrd="0" destOrd="14" presId="urn:microsoft.com/office/officeart/2005/8/layout/hList1"/>
    <dgm:cxn modelId="{49E375A7-336D-F24C-8E1E-50272D90A97E}" srcId="{74FCED6E-E698-0245-962F-78D99BC7F279}" destId="{A36074CD-9A45-5F4A-969A-DEF5A51E76A7}" srcOrd="5" destOrd="0" parTransId="{7B1F6A6F-9CFC-9D4C-89A2-F4D330E6EF70}" sibTransId="{7A787877-C7C6-4246-B64E-F5E26D0ABDAA}"/>
    <dgm:cxn modelId="{ED893742-AD45-9545-9A8E-27A335051CEF}" type="presParOf" srcId="{99D897ED-779A-CB4F-8485-E3CAADBAEF8A}" destId="{A4879A30-7F56-4547-9639-54628363528C}" srcOrd="0" destOrd="0" presId="urn:microsoft.com/office/officeart/2005/8/layout/hList1"/>
    <dgm:cxn modelId="{386EE2B1-7962-2146-A3F3-0BB6FA318817}" type="presParOf" srcId="{A4879A30-7F56-4547-9639-54628363528C}" destId="{0AEA474F-94CE-AD43-8C4F-76F6A04256E5}" srcOrd="0" destOrd="0" presId="urn:microsoft.com/office/officeart/2005/8/layout/hList1"/>
    <dgm:cxn modelId="{4C3E840B-8C86-A244-981F-B9271D774FF5}" type="presParOf" srcId="{A4879A30-7F56-4547-9639-54628363528C}" destId="{92723611-0BC9-294D-BF47-1FF547F6CA75}" srcOrd="1" destOrd="0" presId="urn:microsoft.com/office/officeart/2005/8/layout/hList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1B41B9-7104-470A-9D4C-8601672C4FAB}">
      <dsp:nvSpPr>
        <dsp:cNvPr id="0" name=""/>
        <dsp:cNvSpPr/>
      </dsp:nvSpPr>
      <dsp:spPr>
        <a:xfrm>
          <a:off x="3284761" y="2474"/>
          <a:ext cx="4927142" cy="369817"/>
        </a:xfrm>
        <a:prstGeom prst="rightArrow">
          <a:avLst>
            <a:gd name="adj1" fmla="val 75000"/>
            <a:gd name="adj2" fmla="val 50000"/>
          </a:avLst>
        </a:prstGeom>
        <a:solidFill>
          <a:schemeClr val="accent4">
            <a:alpha val="90000"/>
            <a:tint val="40000"/>
            <a:hueOff val="0"/>
            <a:satOff val="0"/>
            <a:lumOff val="0"/>
            <a:alphaOff val="0"/>
          </a:schemeClr>
        </a:solidFill>
        <a:ln w="9525" cap="flat" cmpd="sng" algn="ctr">
          <a:solidFill>
            <a:schemeClr val="accent4">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44C7D45F-976B-4E01-A1D4-4CE89CDE5609}">
      <dsp:nvSpPr>
        <dsp:cNvPr id="0" name=""/>
        <dsp:cNvSpPr/>
      </dsp:nvSpPr>
      <dsp:spPr>
        <a:xfrm>
          <a:off x="0" y="2474"/>
          <a:ext cx="3284761" cy="369817"/>
        </a:xfrm>
        <a:prstGeom prst="rect">
          <a:avLst/>
        </a:prstGeom>
        <a:solidFill>
          <a:schemeClr val="accent3">
            <a:lumMod val="75000"/>
          </a:schemeClr>
        </a:solidFill>
        <a:ln w="25400" cap="flat" cmpd="sng" algn="ctr">
          <a:no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41910" tIns="20955" rIns="41910" bIns="20955" numCol="1" spcCol="1270" anchor="ctr" anchorCtr="0">
          <a:noAutofit/>
        </a:bodyPr>
        <a:lstStyle/>
        <a:p>
          <a:pPr lvl="0" algn="ctr" defTabSz="488950" rtl="0">
            <a:lnSpc>
              <a:spcPct val="90000"/>
            </a:lnSpc>
            <a:spcBef>
              <a:spcPct val="0"/>
            </a:spcBef>
            <a:spcAft>
              <a:spcPct val="35000"/>
            </a:spcAft>
          </a:pPr>
          <a:r>
            <a:rPr lang="fr-CA" sz="1100" kern="1200" dirty="0">
              <a:solidFill>
                <a:srgbClr val="FFFFFF"/>
              </a:solidFill>
            </a:rPr>
            <a:t>1. Les Conséquences </a:t>
          </a:r>
          <a:r>
            <a:rPr lang="fr-CA" sz="1100" kern="1200">
              <a:solidFill>
                <a:srgbClr val="FFFFFF"/>
              </a:solidFill>
            </a:rPr>
            <a:t>du Racisme</a:t>
          </a:r>
          <a:endParaRPr lang="fr-CA" sz="1100" kern="1200" dirty="0">
            <a:solidFill>
              <a:srgbClr val="FFFFFF"/>
            </a:solidFill>
          </a:endParaRPr>
        </a:p>
      </dsp:txBody>
      <dsp:txXfrm>
        <a:off x="0" y="2474"/>
        <a:ext cx="3284761" cy="369817"/>
      </dsp:txXfrm>
    </dsp:sp>
    <dsp:sp modelId="{6C46FA96-5DF3-40EA-BD34-44DA513661F8}">
      <dsp:nvSpPr>
        <dsp:cNvPr id="0" name=""/>
        <dsp:cNvSpPr/>
      </dsp:nvSpPr>
      <dsp:spPr>
        <a:xfrm>
          <a:off x="3284761" y="409273"/>
          <a:ext cx="4927142" cy="369817"/>
        </a:xfrm>
        <a:prstGeom prst="rightArrow">
          <a:avLst>
            <a:gd name="adj1" fmla="val 75000"/>
            <a:gd name="adj2" fmla="val 50000"/>
          </a:avLst>
        </a:prstGeom>
        <a:solidFill>
          <a:schemeClr val="accent4">
            <a:alpha val="90000"/>
            <a:tint val="40000"/>
            <a:hueOff val="0"/>
            <a:satOff val="0"/>
            <a:lumOff val="0"/>
            <a:alphaOff val="0"/>
          </a:schemeClr>
        </a:solidFill>
        <a:ln w="9525" cap="flat" cmpd="sng" algn="ctr">
          <a:solidFill>
            <a:schemeClr val="accent4">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433C188F-8FDA-4D39-931C-C34A6D89BAEF}">
      <dsp:nvSpPr>
        <dsp:cNvPr id="0" name=""/>
        <dsp:cNvSpPr/>
      </dsp:nvSpPr>
      <dsp:spPr>
        <a:xfrm>
          <a:off x="0" y="409273"/>
          <a:ext cx="3284761" cy="369817"/>
        </a:xfrm>
        <a:prstGeom prst="rect">
          <a:avLst/>
        </a:prstGeom>
        <a:solidFill>
          <a:srgbClr val="0679A3"/>
        </a:solidFill>
        <a:ln w="25400" cap="flat" cmpd="sng" algn="ctr">
          <a:no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41910" tIns="20955" rIns="41910" bIns="20955" numCol="1" spcCol="1270" anchor="ctr" anchorCtr="0">
          <a:noAutofit/>
        </a:bodyPr>
        <a:lstStyle/>
        <a:p>
          <a:pPr lvl="0" algn="ctr" defTabSz="488950" rtl="0">
            <a:lnSpc>
              <a:spcPct val="90000"/>
            </a:lnSpc>
            <a:spcBef>
              <a:spcPct val="0"/>
            </a:spcBef>
            <a:spcAft>
              <a:spcPct val="35000"/>
            </a:spcAft>
          </a:pPr>
          <a:r>
            <a:rPr lang="fr-CA" sz="1100" kern="1200" dirty="0">
              <a:solidFill>
                <a:srgbClr val="FFFFFF"/>
              </a:solidFill>
            </a:rPr>
            <a:t>2. Savoir Repérer les Discriminations Raciales</a:t>
          </a:r>
        </a:p>
      </dsp:txBody>
      <dsp:txXfrm>
        <a:off x="0" y="409273"/>
        <a:ext cx="3284761" cy="369817"/>
      </dsp:txXfrm>
    </dsp:sp>
    <dsp:sp modelId="{F0F21753-93E9-456C-B55E-277274D07CB3}">
      <dsp:nvSpPr>
        <dsp:cNvPr id="0" name=""/>
        <dsp:cNvSpPr/>
      </dsp:nvSpPr>
      <dsp:spPr>
        <a:xfrm>
          <a:off x="3284761" y="816072"/>
          <a:ext cx="4927142" cy="369817"/>
        </a:xfrm>
        <a:prstGeom prst="rightArrow">
          <a:avLst>
            <a:gd name="adj1" fmla="val 75000"/>
            <a:gd name="adj2" fmla="val 50000"/>
          </a:avLst>
        </a:prstGeom>
        <a:solidFill>
          <a:schemeClr val="accent4">
            <a:alpha val="90000"/>
            <a:tint val="40000"/>
            <a:hueOff val="0"/>
            <a:satOff val="0"/>
            <a:lumOff val="0"/>
            <a:alphaOff val="0"/>
          </a:schemeClr>
        </a:solidFill>
        <a:ln w="9525" cap="flat" cmpd="sng" algn="ctr">
          <a:solidFill>
            <a:schemeClr val="accent4">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4E66D615-8F00-49BD-B01D-570E8F05BA6C}">
      <dsp:nvSpPr>
        <dsp:cNvPr id="0" name=""/>
        <dsp:cNvSpPr/>
      </dsp:nvSpPr>
      <dsp:spPr>
        <a:xfrm>
          <a:off x="0" y="816072"/>
          <a:ext cx="3284761" cy="369817"/>
        </a:xfrm>
        <a:prstGeom prst="rect">
          <a:avLst/>
        </a:prstGeom>
        <a:solidFill>
          <a:srgbClr val="0679A3"/>
        </a:solidFill>
        <a:ln w="25400" cap="flat" cmpd="sng" algn="ctr">
          <a:no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41910" tIns="20955" rIns="41910" bIns="20955" numCol="1" spcCol="1270" anchor="ctr" anchorCtr="0">
          <a:noAutofit/>
        </a:bodyPr>
        <a:lstStyle/>
        <a:p>
          <a:pPr lvl="0" algn="ctr" defTabSz="488950" rtl="0">
            <a:lnSpc>
              <a:spcPct val="90000"/>
            </a:lnSpc>
            <a:spcBef>
              <a:spcPct val="0"/>
            </a:spcBef>
            <a:spcAft>
              <a:spcPct val="35000"/>
            </a:spcAft>
          </a:pPr>
          <a:r>
            <a:rPr lang="fr-CA" sz="1100" kern="1200" dirty="0">
              <a:solidFill>
                <a:srgbClr val="FFFFFF"/>
              </a:solidFill>
            </a:rPr>
            <a:t>3. Déconstruire les biais raciaux</a:t>
          </a:r>
        </a:p>
      </dsp:txBody>
      <dsp:txXfrm>
        <a:off x="0" y="816072"/>
        <a:ext cx="3284761" cy="369817"/>
      </dsp:txXfrm>
    </dsp:sp>
    <dsp:sp modelId="{DAEFBD3A-695C-4C85-9B95-AAB34FDA5022}">
      <dsp:nvSpPr>
        <dsp:cNvPr id="0" name=""/>
        <dsp:cNvSpPr/>
      </dsp:nvSpPr>
      <dsp:spPr>
        <a:xfrm>
          <a:off x="3284761" y="1222871"/>
          <a:ext cx="4927142" cy="369817"/>
        </a:xfrm>
        <a:prstGeom prst="rightArrow">
          <a:avLst>
            <a:gd name="adj1" fmla="val 75000"/>
            <a:gd name="adj2" fmla="val 50000"/>
          </a:avLst>
        </a:prstGeom>
        <a:solidFill>
          <a:schemeClr val="accent4">
            <a:alpha val="90000"/>
            <a:tint val="40000"/>
            <a:hueOff val="0"/>
            <a:satOff val="0"/>
            <a:lumOff val="0"/>
            <a:alphaOff val="0"/>
          </a:schemeClr>
        </a:solidFill>
        <a:ln w="9525" cap="flat" cmpd="sng" algn="ctr">
          <a:solidFill>
            <a:schemeClr val="accent4">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16B5E70-C7DA-46A7-A52F-616392C1ED13}">
      <dsp:nvSpPr>
        <dsp:cNvPr id="0" name=""/>
        <dsp:cNvSpPr/>
      </dsp:nvSpPr>
      <dsp:spPr>
        <a:xfrm>
          <a:off x="0" y="1222871"/>
          <a:ext cx="3284761" cy="369817"/>
        </a:xfrm>
        <a:prstGeom prst="rect">
          <a:avLst/>
        </a:prstGeom>
        <a:solidFill>
          <a:srgbClr val="0679A3"/>
        </a:solidFill>
        <a:ln w="25400" cap="flat" cmpd="sng" algn="ctr">
          <a:no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41910" tIns="20955" rIns="41910" bIns="20955" numCol="1" spcCol="1270" anchor="ctr" anchorCtr="0">
          <a:noAutofit/>
        </a:bodyPr>
        <a:lstStyle/>
        <a:p>
          <a:pPr lvl="0" algn="ctr" defTabSz="488950" rtl="0">
            <a:lnSpc>
              <a:spcPct val="90000"/>
            </a:lnSpc>
            <a:spcBef>
              <a:spcPct val="0"/>
            </a:spcBef>
            <a:spcAft>
              <a:spcPct val="35000"/>
            </a:spcAft>
          </a:pPr>
          <a:r>
            <a:rPr lang="fr-CA" sz="1100" kern="1200" dirty="0">
              <a:solidFill>
                <a:schemeClr val="bg1"/>
              </a:solidFill>
            </a:rPr>
            <a:t>4. </a:t>
          </a:r>
          <a:r>
            <a:rPr lang="fr-CA" sz="1100" b="1" i="0" u="none" kern="1200" dirty="0">
              <a:solidFill>
                <a:schemeClr val="bg1"/>
              </a:solidFill>
            </a:rPr>
            <a:t>Actions politiques et recommandations contre la discrimination raciale et le racisme</a:t>
          </a:r>
          <a:endParaRPr lang="fr-CA" sz="1100" kern="1200" dirty="0">
            <a:solidFill>
              <a:schemeClr val="bg1"/>
            </a:solidFill>
          </a:endParaRPr>
        </a:p>
      </dsp:txBody>
      <dsp:txXfrm>
        <a:off x="0" y="1222871"/>
        <a:ext cx="3284761" cy="369817"/>
      </dsp:txXfrm>
    </dsp:sp>
    <dsp:sp modelId="{5FBBDA58-DA35-4B56-BF79-7DC5B57DAF9B}">
      <dsp:nvSpPr>
        <dsp:cNvPr id="0" name=""/>
        <dsp:cNvSpPr/>
      </dsp:nvSpPr>
      <dsp:spPr>
        <a:xfrm>
          <a:off x="3284761" y="1629670"/>
          <a:ext cx="4927142" cy="369817"/>
        </a:xfrm>
        <a:prstGeom prst="rightArrow">
          <a:avLst>
            <a:gd name="adj1" fmla="val 75000"/>
            <a:gd name="adj2" fmla="val 50000"/>
          </a:avLst>
        </a:prstGeom>
        <a:solidFill>
          <a:schemeClr val="accent4">
            <a:alpha val="90000"/>
            <a:tint val="40000"/>
            <a:hueOff val="0"/>
            <a:satOff val="0"/>
            <a:lumOff val="0"/>
            <a:alphaOff val="0"/>
          </a:schemeClr>
        </a:solidFill>
        <a:ln w="9525" cap="flat" cmpd="sng" algn="ctr">
          <a:solidFill>
            <a:schemeClr val="accent4">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6BFC8E8-4EF2-4175-B776-AEEB320C7DB9}">
      <dsp:nvSpPr>
        <dsp:cNvPr id="0" name=""/>
        <dsp:cNvSpPr/>
      </dsp:nvSpPr>
      <dsp:spPr>
        <a:xfrm>
          <a:off x="0" y="1629670"/>
          <a:ext cx="3284761" cy="369817"/>
        </a:xfrm>
        <a:prstGeom prst="rect">
          <a:avLst/>
        </a:prstGeom>
        <a:solidFill>
          <a:srgbClr val="0679A3"/>
        </a:solidFill>
        <a:ln w="25400" cap="flat" cmpd="sng" algn="ctr">
          <a:no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41910" tIns="20955" rIns="41910" bIns="20955" numCol="1" spcCol="1270" anchor="ctr" anchorCtr="0">
          <a:noAutofit/>
        </a:bodyPr>
        <a:lstStyle/>
        <a:p>
          <a:pPr marL="0" lvl="0" indent="0" algn="ctr" defTabSz="1111250" rtl="0">
            <a:lnSpc>
              <a:spcPct val="90000"/>
            </a:lnSpc>
            <a:spcBef>
              <a:spcPct val="0"/>
            </a:spcBef>
            <a:spcAft>
              <a:spcPct val="35000"/>
            </a:spcAft>
            <a:buNone/>
          </a:pPr>
          <a:r>
            <a:rPr lang="fr-CA" sz="1100" kern="1200" noProof="0" dirty="0">
              <a:solidFill>
                <a:srgbClr val="FFFFFF"/>
              </a:solidFill>
              <a:latin typeface="Franklin Gothic Book"/>
              <a:ea typeface="+mn-ea"/>
              <a:cs typeface="+mn-cs"/>
            </a:rPr>
            <a:t>5. Que faire contre le racisme?</a:t>
          </a:r>
          <a:endParaRPr lang="en-US" sz="1100" kern="1200" dirty="0">
            <a:solidFill>
              <a:srgbClr val="FFFFFF"/>
            </a:solidFill>
            <a:latin typeface="Franklin Gothic Book"/>
            <a:ea typeface="+mn-ea"/>
            <a:cs typeface="+mn-cs"/>
          </a:endParaRPr>
        </a:p>
      </dsp:txBody>
      <dsp:txXfrm>
        <a:off x="0" y="1629670"/>
        <a:ext cx="3284761" cy="369817"/>
      </dsp:txXfrm>
    </dsp:sp>
    <dsp:sp modelId="{B4B1B87A-AFC2-D647-84FD-B6A6EA767A3B}">
      <dsp:nvSpPr>
        <dsp:cNvPr id="0" name=""/>
        <dsp:cNvSpPr/>
      </dsp:nvSpPr>
      <dsp:spPr>
        <a:xfrm>
          <a:off x="3284761" y="2036469"/>
          <a:ext cx="4927142" cy="369817"/>
        </a:xfrm>
        <a:prstGeom prst="rightArrow">
          <a:avLst>
            <a:gd name="adj1" fmla="val 75000"/>
            <a:gd name="adj2" fmla="val 50000"/>
          </a:avLst>
        </a:prstGeom>
        <a:solidFill>
          <a:schemeClr val="accent4">
            <a:alpha val="90000"/>
            <a:tint val="40000"/>
            <a:hueOff val="0"/>
            <a:satOff val="0"/>
            <a:lumOff val="0"/>
            <a:alphaOff val="0"/>
          </a:schemeClr>
        </a:solidFill>
        <a:ln w="9525" cap="flat" cmpd="sng" algn="ctr">
          <a:solidFill>
            <a:schemeClr val="accent4">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7F21BD02-A0FD-C141-B4E2-9C414FA820B6}">
      <dsp:nvSpPr>
        <dsp:cNvPr id="0" name=""/>
        <dsp:cNvSpPr/>
      </dsp:nvSpPr>
      <dsp:spPr>
        <a:xfrm>
          <a:off x="0" y="2036469"/>
          <a:ext cx="3284761" cy="369817"/>
        </a:xfrm>
        <a:prstGeom prst="roundRect">
          <a:avLst/>
        </a:prstGeom>
        <a:solidFill>
          <a:srgbClr val="0679A3"/>
        </a:solidFill>
        <a:ln w="25400" cap="flat" cmpd="sng" algn="ctr">
          <a:no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41910" tIns="20955" rIns="41910" bIns="20955" numCol="1" spcCol="1270" anchor="ctr" anchorCtr="0">
          <a:noAutofit/>
        </a:bodyPr>
        <a:lstStyle/>
        <a:p>
          <a:pPr marL="0" lvl="0" indent="0" algn="ctr" defTabSz="1111250" rtl="0">
            <a:lnSpc>
              <a:spcPct val="90000"/>
            </a:lnSpc>
            <a:spcBef>
              <a:spcPct val="0"/>
            </a:spcBef>
            <a:spcAft>
              <a:spcPct val="35000"/>
            </a:spcAft>
            <a:buNone/>
          </a:pPr>
          <a:r>
            <a:rPr lang="fr-CA" sz="1100" kern="1200" noProof="0" dirty="0">
              <a:solidFill>
                <a:srgbClr val="FFFFFF"/>
              </a:solidFill>
              <a:latin typeface="Franklin Gothic Book"/>
              <a:ea typeface="+mn-ea"/>
              <a:cs typeface="+mn-cs"/>
            </a:rPr>
            <a:t>6. Avantages de vivre dans une société antiraciste</a:t>
          </a:r>
        </a:p>
      </dsp:txBody>
      <dsp:txXfrm>
        <a:off x="18053" y="2054522"/>
        <a:ext cx="3248655" cy="333711"/>
      </dsp:txXfrm>
    </dsp:sp>
    <dsp:sp modelId="{A2609693-C3B0-E848-882E-6B2ED54F754D}">
      <dsp:nvSpPr>
        <dsp:cNvPr id="0" name=""/>
        <dsp:cNvSpPr/>
      </dsp:nvSpPr>
      <dsp:spPr>
        <a:xfrm>
          <a:off x="3284761" y="2443269"/>
          <a:ext cx="4927142" cy="369817"/>
        </a:xfrm>
        <a:prstGeom prst="rightArrow">
          <a:avLst>
            <a:gd name="adj1" fmla="val 75000"/>
            <a:gd name="adj2" fmla="val 50000"/>
          </a:avLst>
        </a:prstGeom>
        <a:solidFill>
          <a:schemeClr val="accent4">
            <a:alpha val="90000"/>
            <a:tint val="40000"/>
            <a:hueOff val="0"/>
            <a:satOff val="0"/>
            <a:lumOff val="0"/>
            <a:alphaOff val="0"/>
          </a:schemeClr>
        </a:solidFill>
        <a:ln w="9525" cap="flat" cmpd="sng" algn="ctr">
          <a:solidFill>
            <a:schemeClr val="accent4">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C66DF7F0-ECA1-D241-9968-70B6FF30BC94}">
      <dsp:nvSpPr>
        <dsp:cNvPr id="0" name=""/>
        <dsp:cNvSpPr/>
      </dsp:nvSpPr>
      <dsp:spPr>
        <a:xfrm>
          <a:off x="0" y="2443269"/>
          <a:ext cx="3284761" cy="369817"/>
        </a:xfrm>
        <a:prstGeom prst="roundRect">
          <a:avLst/>
        </a:prstGeom>
        <a:solidFill>
          <a:srgbClr val="0679A3"/>
        </a:solidFill>
        <a:ln w="25400" cap="flat" cmpd="sng" algn="ctr">
          <a:no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41910" tIns="20955" rIns="41910" bIns="20955" numCol="1" spcCol="1270" anchor="ctr" anchorCtr="0">
          <a:noAutofit/>
        </a:bodyPr>
        <a:lstStyle/>
        <a:p>
          <a:pPr marL="0" lvl="0" indent="0" algn="ctr" defTabSz="1111250" rtl="0">
            <a:lnSpc>
              <a:spcPct val="90000"/>
            </a:lnSpc>
            <a:spcBef>
              <a:spcPct val="0"/>
            </a:spcBef>
            <a:spcAft>
              <a:spcPct val="35000"/>
            </a:spcAft>
            <a:buNone/>
          </a:pPr>
          <a:r>
            <a:rPr lang="fr-CA" sz="1100" kern="1200" noProof="0" dirty="0">
              <a:solidFill>
                <a:srgbClr val="FFFFFF"/>
              </a:solidFill>
              <a:latin typeface="Franklin Gothic Book"/>
              <a:ea typeface="+mn-ea"/>
              <a:cs typeface="+mn-cs"/>
            </a:rPr>
            <a:t>7. Conclusion</a:t>
          </a:r>
        </a:p>
      </dsp:txBody>
      <dsp:txXfrm>
        <a:off x="18053" y="2461322"/>
        <a:ext cx="3248655" cy="33371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EECA58-DCCF-7F48-9E98-F00AF0F4C802}">
      <dsp:nvSpPr>
        <dsp:cNvPr id="0" name=""/>
        <dsp:cNvSpPr/>
      </dsp:nvSpPr>
      <dsp:spPr>
        <a:xfrm>
          <a:off x="0" y="0"/>
          <a:ext cx="6542309" cy="416047"/>
        </a:xfrm>
        <a:prstGeom prst="rect">
          <a:avLst/>
        </a:prstGeom>
        <a:solidFill>
          <a:schemeClr val="accent2">
            <a:alpha val="90000"/>
            <a:hueOff val="0"/>
            <a:satOff val="0"/>
            <a:lumOff val="0"/>
            <a:alphaOff val="0"/>
          </a:schemeClr>
        </a:solidFill>
        <a:ln w="254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lvl="0" algn="ctr" defTabSz="533400">
            <a:lnSpc>
              <a:spcPct val="90000"/>
            </a:lnSpc>
            <a:spcBef>
              <a:spcPct val="0"/>
            </a:spcBef>
            <a:spcAft>
              <a:spcPct val="35000"/>
            </a:spcAft>
          </a:pPr>
          <a:r>
            <a:rPr lang="fr-CA" sz="1200" kern="1200" dirty="0"/>
            <a:t>Services de santé: </a:t>
          </a:r>
          <a:r>
            <a:rPr lang="fr-CA" sz="1200" b="0" i="0" kern="1200" dirty="0"/>
            <a:t>exemples de discrimination raciale</a:t>
          </a:r>
          <a:endParaRPr lang="fr-CA" sz="1200" kern="1200" dirty="0"/>
        </a:p>
      </dsp:txBody>
      <dsp:txXfrm>
        <a:off x="0" y="0"/>
        <a:ext cx="6542309" cy="416047"/>
      </dsp:txXfrm>
    </dsp:sp>
    <dsp:sp modelId="{AB72E2E5-99C8-6143-A7AB-D347619000D3}">
      <dsp:nvSpPr>
        <dsp:cNvPr id="0" name=""/>
        <dsp:cNvSpPr/>
      </dsp:nvSpPr>
      <dsp:spPr>
        <a:xfrm>
          <a:off x="0" y="323125"/>
          <a:ext cx="6542309" cy="3595598"/>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fr-CA" sz="1200" b="0" i="0" u="none" kern="1200" dirty="0"/>
            <a:t>Omettre de </a:t>
          </a:r>
          <a:r>
            <a:rPr lang="fr-CA" sz="1200" b="1" i="0" u="none" kern="1200" dirty="0"/>
            <a:t>recommander un congé médical </a:t>
          </a:r>
          <a:r>
            <a:rPr lang="fr-CA" sz="1200" b="0" i="0" u="none" kern="1200" dirty="0"/>
            <a:t>à un patient en raison de sa race/son ethnicité.</a:t>
          </a:r>
          <a:endParaRPr lang="fr-CA" sz="1200" kern="1200" dirty="0"/>
        </a:p>
        <a:p>
          <a:pPr marL="114300" lvl="1" indent="-114300" algn="l" defTabSz="533400">
            <a:lnSpc>
              <a:spcPct val="90000"/>
            </a:lnSpc>
            <a:spcBef>
              <a:spcPct val="0"/>
            </a:spcBef>
            <a:spcAft>
              <a:spcPct val="15000"/>
            </a:spcAft>
            <a:buChar char="••"/>
          </a:pPr>
          <a:endParaRPr lang="fr-CA" sz="1200" kern="1200" dirty="0"/>
        </a:p>
        <a:p>
          <a:pPr marL="114300" lvl="1" indent="-114300" algn="l" defTabSz="533400">
            <a:lnSpc>
              <a:spcPct val="90000"/>
            </a:lnSpc>
            <a:spcBef>
              <a:spcPct val="0"/>
            </a:spcBef>
            <a:spcAft>
              <a:spcPct val="15000"/>
            </a:spcAft>
            <a:buChar char="••"/>
          </a:pPr>
          <a:r>
            <a:rPr lang="fr-CA" sz="1200" b="0" i="0" u="none" kern="1200" dirty="0"/>
            <a:t>  Pa</a:t>
          </a:r>
          <a:r>
            <a:rPr lang="fr-CA" sz="1200" b="0" i="0" kern="1200" dirty="0"/>
            <a:t>rler à un patient ou un professionnel de la santé avec un ton </a:t>
          </a:r>
          <a:r>
            <a:rPr lang="fr-CA" sz="1200" b="1" i="0" kern="1200" dirty="0"/>
            <a:t>condescendant</a:t>
          </a:r>
          <a:r>
            <a:rPr lang="fr-CA" sz="1200" b="0" i="0" kern="1200" dirty="0"/>
            <a:t> ou le </a:t>
          </a:r>
          <a:r>
            <a:rPr lang="fr-CA" sz="1200" b="1" i="0" kern="1200" dirty="0"/>
            <a:t>rabaisser</a:t>
          </a:r>
          <a:r>
            <a:rPr lang="fr-CA" sz="1200" b="0" i="0" kern="1200" dirty="0"/>
            <a:t> en raison de son “accent”.</a:t>
          </a:r>
          <a:endParaRPr lang="fr-CA" sz="1200" b="0" kern="1200" dirty="0"/>
        </a:p>
        <a:p>
          <a:pPr marL="114300" lvl="1" indent="-114300" algn="l" defTabSz="533400">
            <a:lnSpc>
              <a:spcPct val="90000"/>
            </a:lnSpc>
            <a:spcBef>
              <a:spcPct val="0"/>
            </a:spcBef>
            <a:spcAft>
              <a:spcPct val="15000"/>
            </a:spcAft>
            <a:buChar char="••"/>
          </a:pPr>
          <a:endParaRPr lang="fr-CA" sz="1200" b="0" kern="1200" dirty="0"/>
        </a:p>
        <a:p>
          <a:pPr marL="114300" lvl="1" indent="-114300" algn="l" defTabSz="533400">
            <a:lnSpc>
              <a:spcPct val="90000"/>
            </a:lnSpc>
            <a:spcBef>
              <a:spcPct val="0"/>
            </a:spcBef>
            <a:spcAft>
              <a:spcPct val="15000"/>
            </a:spcAft>
            <a:buChar char="••"/>
          </a:pPr>
          <a:r>
            <a:rPr lang="fr-CA" sz="1200" b="0" i="0" u="none" kern="1200" dirty="0"/>
            <a:t>  Offrir des </a:t>
          </a:r>
          <a:r>
            <a:rPr lang="fr-CA" sz="1200" b="1" i="0" u="none" kern="1200" dirty="0"/>
            <a:t>services</a:t>
          </a:r>
          <a:r>
            <a:rPr lang="fr-CA" sz="1200" b="0" i="0" u="none" kern="1200" dirty="0"/>
            <a:t> au patient à </a:t>
          </a:r>
          <a:r>
            <a:rPr lang="fr-CA" sz="1200" b="1" i="0" u="none" kern="1200" dirty="0"/>
            <a:t>contrecœur</a:t>
          </a:r>
          <a:r>
            <a:rPr lang="fr-CA" sz="1200" b="0" i="0" u="none" kern="1200" dirty="0"/>
            <a:t> en exprimant des assomptions (fondées sur la race/l’ethnie) au sujet du patient.</a:t>
          </a:r>
          <a:endParaRPr lang="fr-CA" sz="1200" b="0" kern="1200" dirty="0"/>
        </a:p>
        <a:p>
          <a:pPr marL="114300" lvl="1" indent="-114300" algn="l" defTabSz="533400">
            <a:lnSpc>
              <a:spcPct val="90000"/>
            </a:lnSpc>
            <a:spcBef>
              <a:spcPct val="0"/>
            </a:spcBef>
            <a:spcAft>
              <a:spcPct val="15000"/>
            </a:spcAft>
            <a:buChar char="••"/>
          </a:pPr>
          <a:endParaRPr lang="fr-CA" sz="1200" b="0" kern="1200" dirty="0"/>
        </a:p>
        <a:p>
          <a:pPr marL="114300" lvl="1" indent="-114300" algn="l" defTabSz="533400">
            <a:lnSpc>
              <a:spcPct val="90000"/>
            </a:lnSpc>
            <a:spcBef>
              <a:spcPct val="0"/>
            </a:spcBef>
            <a:spcAft>
              <a:spcPct val="15000"/>
            </a:spcAft>
            <a:buChar char="••"/>
          </a:pPr>
          <a:r>
            <a:rPr lang="fr-CA" sz="1200" b="0" i="0" u="none" kern="1200" dirty="0"/>
            <a:t>  Parler </a:t>
          </a:r>
          <a:r>
            <a:rPr lang="fr-CA" sz="1200" b="1" i="0" u="none" kern="1200" dirty="0"/>
            <a:t>directement à l'interpréteur </a:t>
          </a:r>
          <a:r>
            <a:rPr lang="fr-CA" sz="1200" b="0" i="0" u="none" kern="1200" dirty="0"/>
            <a:t>sans regarder le patient.</a:t>
          </a:r>
          <a:endParaRPr lang="fr-CA" sz="1200" b="0" kern="1200" dirty="0"/>
        </a:p>
        <a:p>
          <a:pPr marL="114300" lvl="1" indent="-114300" algn="l" defTabSz="533400">
            <a:lnSpc>
              <a:spcPct val="90000"/>
            </a:lnSpc>
            <a:spcBef>
              <a:spcPct val="0"/>
            </a:spcBef>
            <a:spcAft>
              <a:spcPct val="15000"/>
            </a:spcAft>
            <a:buChar char="••"/>
          </a:pPr>
          <a:endParaRPr lang="fr-CA" sz="1200" b="0" kern="1200" dirty="0"/>
        </a:p>
        <a:p>
          <a:pPr marL="114300" lvl="1" indent="-114300" algn="l" defTabSz="533400">
            <a:lnSpc>
              <a:spcPct val="90000"/>
            </a:lnSpc>
            <a:spcBef>
              <a:spcPct val="0"/>
            </a:spcBef>
            <a:spcAft>
              <a:spcPct val="15000"/>
            </a:spcAft>
            <a:buChar char="••"/>
          </a:pPr>
          <a:r>
            <a:rPr lang="fr-CA" sz="1200" b="0" i="0" u="none" kern="1200" dirty="0"/>
            <a:t> Offrir un </a:t>
          </a:r>
          <a:r>
            <a:rPr lang="fr-CA" sz="1200" b="1" i="0" u="none" kern="1200" dirty="0"/>
            <a:t>traitement basé sur des assomptions </a:t>
          </a:r>
          <a:r>
            <a:rPr lang="fr-CA" sz="1200" b="0" i="0" u="none" kern="1200" dirty="0"/>
            <a:t>de la situation financière du patient au lieu d’offrir le meilleur traitement disponible.</a:t>
          </a:r>
          <a:endParaRPr lang="fr-CA" sz="1200" b="0" kern="1200" dirty="0"/>
        </a:p>
        <a:p>
          <a:pPr marL="114300" lvl="1" indent="-114300" algn="l" defTabSz="533400">
            <a:lnSpc>
              <a:spcPct val="90000"/>
            </a:lnSpc>
            <a:spcBef>
              <a:spcPct val="0"/>
            </a:spcBef>
            <a:spcAft>
              <a:spcPct val="15000"/>
            </a:spcAft>
            <a:buChar char="••"/>
          </a:pPr>
          <a:endParaRPr lang="fr-CA" sz="1200" b="0" kern="1200" dirty="0"/>
        </a:p>
        <a:p>
          <a:pPr marL="114300" lvl="1" indent="-114300" algn="l" defTabSz="533400">
            <a:lnSpc>
              <a:spcPct val="90000"/>
            </a:lnSpc>
            <a:spcBef>
              <a:spcPct val="0"/>
            </a:spcBef>
            <a:spcAft>
              <a:spcPct val="15000"/>
            </a:spcAft>
            <a:buFont typeface="Arial" panose="020B0604020202020204" pitchFamily="34" charset="0"/>
            <a:buChar char="••"/>
          </a:pPr>
          <a:r>
            <a:rPr lang="fr-CA" sz="1200" b="0" i="0" u="none" kern="1200" dirty="0"/>
            <a:t>Ne pas </a:t>
          </a:r>
          <a:r>
            <a:rPr lang="fr-CA" sz="1200" b="1" i="0" u="none" kern="1200" dirty="0"/>
            <a:t>donner toutes les informations </a:t>
          </a:r>
          <a:r>
            <a:rPr lang="fr-CA" sz="1200" b="0" i="0" u="none" kern="1200" dirty="0"/>
            <a:t>pour que la personne soit en mesure d’anticiper les complications.</a:t>
          </a:r>
        </a:p>
        <a:p>
          <a:pPr marL="114300" lvl="1" indent="-114300" algn="l" defTabSz="533400">
            <a:lnSpc>
              <a:spcPct val="90000"/>
            </a:lnSpc>
            <a:spcBef>
              <a:spcPct val="0"/>
            </a:spcBef>
            <a:spcAft>
              <a:spcPct val="15000"/>
            </a:spcAft>
            <a:buFont typeface="Arial" panose="020B0604020202020204" pitchFamily="34" charset="0"/>
            <a:buChar char="••"/>
          </a:pPr>
          <a:endParaRPr lang="fr-CA" sz="1200" b="0" i="0" u="none" kern="1200" dirty="0"/>
        </a:p>
        <a:p>
          <a:pPr marL="114300" lvl="1" indent="-114300" algn="l" defTabSz="533400">
            <a:lnSpc>
              <a:spcPct val="90000"/>
            </a:lnSpc>
            <a:spcBef>
              <a:spcPct val="0"/>
            </a:spcBef>
            <a:spcAft>
              <a:spcPct val="15000"/>
            </a:spcAft>
            <a:buFont typeface="Arial" panose="020B0604020202020204" pitchFamily="34" charset="0"/>
            <a:buChar char="••"/>
          </a:pPr>
          <a:r>
            <a:rPr lang="fr-CA" sz="1200" b="0" i="0" u="none" kern="1200" dirty="0"/>
            <a:t>Évaluation </a:t>
          </a:r>
          <a:r>
            <a:rPr lang="fr-CA" sz="1200" b="1" i="0" u="none" kern="1200" dirty="0"/>
            <a:t>incomplète</a:t>
          </a:r>
          <a:r>
            <a:rPr lang="fr-CA" sz="1200" b="0" i="0" u="none" kern="1200" dirty="0"/>
            <a:t> amenant au dépistage tardif.</a:t>
          </a:r>
        </a:p>
      </dsp:txBody>
      <dsp:txXfrm>
        <a:off x="0" y="323125"/>
        <a:ext cx="6542309" cy="359559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AA74EE-E683-0843-9C50-A5BBD410CC13}">
      <dsp:nvSpPr>
        <dsp:cNvPr id="0" name=""/>
        <dsp:cNvSpPr/>
      </dsp:nvSpPr>
      <dsp:spPr>
        <a:xfrm>
          <a:off x="493935" y="49"/>
          <a:ext cx="4019948" cy="2009974"/>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fr-CA" sz="1900" kern="1200" dirty="0"/>
            <a:t>Le concept de préjugé et des biais raciaux ont été définis dans le </a:t>
          </a:r>
          <a:r>
            <a:rPr lang="fr-CA" sz="1900" b="1" u="sng" kern="1200" dirty="0"/>
            <a:t>premier</a:t>
          </a:r>
          <a:r>
            <a:rPr lang="fr-CA" sz="1900" kern="1200" dirty="0"/>
            <a:t> module. Cette section vise à vous aider à reconnaître vos propres biais raciaux et préjugés, ainsi que ceux communiqués par votre environnement.</a:t>
          </a:r>
        </a:p>
      </dsp:txBody>
      <dsp:txXfrm>
        <a:off x="552805" y="58919"/>
        <a:ext cx="3902208" cy="189223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E99DAD-9534-0041-824A-92E2B476D3CC}">
      <dsp:nvSpPr>
        <dsp:cNvPr id="0" name=""/>
        <dsp:cNvSpPr/>
      </dsp:nvSpPr>
      <dsp:spPr>
        <a:xfrm>
          <a:off x="1667762" y="309937"/>
          <a:ext cx="2218259" cy="2218259"/>
        </a:xfrm>
        <a:prstGeom prst="ellipse">
          <a:avLst/>
        </a:prstGeom>
        <a:solidFill>
          <a:schemeClr val="accent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fr-CA" sz="900" kern="1200" dirty="0"/>
            <a:t>  Avoir un sentiment de danger immédiat en présence de personnes de certains groupes (par exemple, une femme qui tient sa bourse fermement quand elle croise un homme noir dans la rue ou encore, une personne qui s’inquiète de la sûreté de sa famille quand il croise une femme voilée à l’aéroport)</a:t>
          </a:r>
        </a:p>
      </dsp:txBody>
      <dsp:txXfrm>
        <a:off x="1992619" y="634794"/>
        <a:ext cx="1568545" cy="1568545"/>
      </dsp:txXfrm>
    </dsp:sp>
    <dsp:sp modelId="{0D1DB157-2CCE-5648-8EE6-62A523D0D488}">
      <dsp:nvSpPr>
        <dsp:cNvPr id="0" name=""/>
        <dsp:cNvSpPr/>
      </dsp:nvSpPr>
      <dsp:spPr>
        <a:xfrm rot="7200000">
          <a:off x="1656562" y="2473514"/>
          <a:ext cx="590848" cy="748662"/>
        </a:xfrm>
        <a:prstGeom prst="rightArrow">
          <a:avLst>
            <a:gd name="adj1" fmla="val 60000"/>
            <a:gd name="adj2" fmla="val 50000"/>
          </a:avLst>
        </a:prstGeom>
        <a:solidFill>
          <a:schemeClr val="accent2">
            <a:hueOff val="0"/>
            <a:satOff val="0"/>
            <a:lumOff val="0"/>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fr-CA" sz="700" kern="1200"/>
        </a:p>
      </dsp:txBody>
      <dsp:txXfrm rot="10800000">
        <a:off x="1789503" y="2546493"/>
        <a:ext cx="413594" cy="449198"/>
      </dsp:txXfrm>
    </dsp:sp>
    <dsp:sp modelId="{BC3A1968-563D-494C-8656-F9E1EA8CF83D}">
      <dsp:nvSpPr>
        <dsp:cNvPr id="0" name=""/>
        <dsp:cNvSpPr/>
      </dsp:nvSpPr>
      <dsp:spPr>
        <a:xfrm>
          <a:off x="1228" y="3196458"/>
          <a:ext cx="2218259" cy="2218259"/>
        </a:xfrm>
        <a:prstGeom prst="ellipse">
          <a:avLst/>
        </a:prstGeom>
        <a:solidFill>
          <a:schemeClr val="accent3">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fr-CA" sz="900" kern="1200" dirty="0"/>
            <a:t>  Faire des assomptions d’intelligence d’une personne basée sur son niveau de langue (c’est-à-dire, langue parlée par la majorité).</a:t>
          </a:r>
        </a:p>
      </dsp:txBody>
      <dsp:txXfrm>
        <a:off x="326085" y="3521315"/>
        <a:ext cx="1568545" cy="1568545"/>
      </dsp:txXfrm>
    </dsp:sp>
    <dsp:sp modelId="{DC73AF4C-681A-B941-A4F5-CB67D04D7BDD}">
      <dsp:nvSpPr>
        <dsp:cNvPr id="0" name=""/>
        <dsp:cNvSpPr/>
      </dsp:nvSpPr>
      <dsp:spPr>
        <a:xfrm>
          <a:off x="2464746" y="3931256"/>
          <a:ext cx="590848" cy="748662"/>
        </a:xfrm>
        <a:prstGeom prst="rightArrow">
          <a:avLst>
            <a:gd name="adj1" fmla="val 60000"/>
            <a:gd name="adj2" fmla="val 50000"/>
          </a:avLst>
        </a:prstGeom>
        <a:solidFill>
          <a:schemeClr val="accent3">
            <a:hueOff val="0"/>
            <a:satOff val="0"/>
            <a:lumOff val="0"/>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fr-CA" sz="700" kern="1200"/>
        </a:p>
      </dsp:txBody>
      <dsp:txXfrm>
        <a:off x="2464746" y="4080988"/>
        <a:ext cx="413594" cy="449198"/>
      </dsp:txXfrm>
    </dsp:sp>
    <dsp:sp modelId="{F9F99D9E-36CD-6244-B3BD-352532A9C061}">
      <dsp:nvSpPr>
        <dsp:cNvPr id="0" name=""/>
        <dsp:cNvSpPr/>
      </dsp:nvSpPr>
      <dsp:spPr>
        <a:xfrm>
          <a:off x="3334296" y="3196458"/>
          <a:ext cx="2218259" cy="2218259"/>
        </a:xfrm>
        <a:prstGeom prst="ellipse">
          <a:avLst/>
        </a:prstGeom>
        <a:solidFill>
          <a:schemeClr val="accent4">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fr-CA" sz="900" kern="1200" dirty="0"/>
            <a:t>  Avoir une préférence pour les garderies où les </a:t>
          </a:r>
          <a:r>
            <a:rPr lang="fr-CA" sz="900" kern="1200" dirty="0" err="1"/>
            <a:t>gardien.ne.s</a:t>
          </a:r>
          <a:r>
            <a:rPr lang="fr-CA" sz="900" kern="1200" dirty="0"/>
            <a:t> sont majoritairement </a:t>
          </a:r>
          <a:r>
            <a:rPr lang="fr-CA" sz="900" kern="1200" dirty="0" err="1"/>
            <a:t>blanc.he.s</a:t>
          </a:r>
          <a:r>
            <a:rPr lang="fr-CA" sz="900" kern="1200" dirty="0"/>
            <a:t>.</a:t>
          </a:r>
        </a:p>
      </dsp:txBody>
      <dsp:txXfrm>
        <a:off x="3659153" y="3521315"/>
        <a:ext cx="1568545" cy="1568545"/>
      </dsp:txXfrm>
    </dsp:sp>
    <dsp:sp modelId="{1358E071-E428-6841-BF63-436625E2D129}">
      <dsp:nvSpPr>
        <dsp:cNvPr id="0" name=""/>
        <dsp:cNvSpPr/>
      </dsp:nvSpPr>
      <dsp:spPr>
        <a:xfrm rot="14400000">
          <a:off x="3323096" y="2502477"/>
          <a:ext cx="590848" cy="748662"/>
        </a:xfrm>
        <a:prstGeom prst="rightArrow">
          <a:avLst>
            <a:gd name="adj1" fmla="val 60000"/>
            <a:gd name="adj2" fmla="val 50000"/>
          </a:avLst>
        </a:prstGeom>
        <a:solidFill>
          <a:schemeClr val="accent4">
            <a:hueOff val="0"/>
            <a:satOff val="0"/>
            <a:lumOff val="0"/>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fr-CA" sz="700" kern="1200"/>
        </a:p>
      </dsp:txBody>
      <dsp:txXfrm rot="10800000">
        <a:off x="3456037" y="2728962"/>
        <a:ext cx="413594" cy="44919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15C0C2-2329-0242-A433-4C2169426C8D}">
      <dsp:nvSpPr>
        <dsp:cNvPr id="0" name=""/>
        <dsp:cNvSpPr/>
      </dsp:nvSpPr>
      <dsp:spPr>
        <a:xfrm>
          <a:off x="0" y="0"/>
          <a:ext cx="4223219" cy="4708995"/>
        </a:xfrm>
        <a:prstGeom prst="triangl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A4A41EC-5CC3-6C40-B9B7-37BF81A2C9BF}">
      <dsp:nvSpPr>
        <dsp:cNvPr id="0" name=""/>
        <dsp:cNvSpPr/>
      </dsp:nvSpPr>
      <dsp:spPr>
        <a:xfrm>
          <a:off x="0" y="727884"/>
          <a:ext cx="2745092" cy="836950"/>
        </a:xfrm>
        <a:prstGeom prst="round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fr-CA" sz="1200" kern="1200" dirty="0"/>
            <a:t>Un énoncé d’objectifs (incluant un modèle antiraciste de changement social) et une politique globale de lutte contre le racisme</a:t>
          </a:r>
        </a:p>
      </dsp:txBody>
      <dsp:txXfrm>
        <a:off x="40857" y="768741"/>
        <a:ext cx="2663378" cy="755236"/>
      </dsp:txXfrm>
    </dsp:sp>
    <dsp:sp modelId="{30493656-9F5E-F34F-9EDF-9AE04B1FD703}">
      <dsp:nvSpPr>
        <dsp:cNvPr id="0" name=""/>
        <dsp:cNvSpPr/>
      </dsp:nvSpPr>
      <dsp:spPr>
        <a:xfrm>
          <a:off x="0" y="1695281"/>
          <a:ext cx="2745092" cy="836950"/>
        </a:xfrm>
        <a:prstGeom prst="round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fr-CA" sz="1200" kern="1200" dirty="0"/>
            <a:t> Une surveillance proactive continue</a:t>
          </a:r>
        </a:p>
      </dsp:txBody>
      <dsp:txXfrm>
        <a:off x="40857" y="1736138"/>
        <a:ext cx="2663378" cy="755236"/>
      </dsp:txXfrm>
    </dsp:sp>
    <dsp:sp modelId="{E2D4AB41-3FCC-BC47-9511-C30E27CA63C5}">
      <dsp:nvSpPr>
        <dsp:cNvPr id="0" name=""/>
        <dsp:cNvSpPr/>
      </dsp:nvSpPr>
      <dsp:spPr>
        <a:xfrm>
          <a:off x="0" y="2667274"/>
          <a:ext cx="2745092" cy="836950"/>
        </a:xfrm>
        <a:prstGeom prst="round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fr-CA" sz="1200" kern="1200" dirty="0"/>
            <a:t>Des stratégies de mise en œuvre</a:t>
          </a:r>
        </a:p>
      </dsp:txBody>
      <dsp:txXfrm>
        <a:off x="40857" y="2708131"/>
        <a:ext cx="2663378" cy="755236"/>
      </dsp:txXfrm>
    </dsp:sp>
    <dsp:sp modelId="{53A7FFB5-B026-CC43-A3B4-A3F1F1ED07DE}">
      <dsp:nvSpPr>
        <dsp:cNvPr id="0" name=""/>
        <dsp:cNvSpPr/>
      </dsp:nvSpPr>
      <dsp:spPr>
        <a:xfrm>
          <a:off x="0" y="3747433"/>
          <a:ext cx="2745092" cy="836950"/>
        </a:xfrm>
        <a:prstGeom prst="round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fr-CA" sz="1200" kern="1200" dirty="0"/>
            <a:t>Une évaluation</a:t>
          </a:r>
        </a:p>
      </dsp:txBody>
      <dsp:txXfrm>
        <a:off x="40857" y="3788290"/>
        <a:ext cx="2663378" cy="75523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56F196-0516-354D-BE2E-96988DEB8A96}">
      <dsp:nvSpPr>
        <dsp:cNvPr id="0" name=""/>
        <dsp:cNvSpPr/>
      </dsp:nvSpPr>
      <dsp:spPr>
        <a:xfrm rot="5400000">
          <a:off x="-365949" y="916700"/>
          <a:ext cx="2707158" cy="1975260"/>
        </a:xfrm>
        <a:prstGeom prst="chevron">
          <a:avLst/>
        </a:prstGeom>
        <a:solidFill>
          <a:schemeClr val="accent2">
            <a:shade val="50000"/>
            <a:hueOff val="0"/>
            <a:satOff val="0"/>
            <a:lumOff val="0"/>
            <a:alphaOff val="0"/>
          </a:schemeClr>
        </a:solidFill>
        <a:ln w="25400" cap="flat" cmpd="sng" algn="ctr">
          <a:solidFill>
            <a:schemeClr val="accent2">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fr-CA" sz="2500" kern="1200" dirty="0"/>
            <a:t>En tant que Citoyen(ne)</a:t>
          </a:r>
        </a:p>
      </dsp:txBody>
      <dsp:txXfrm rot="-5400000">
        <a:off x="0" y="1538381"/>
        <a:ext cx="1975260" cy="731898"/>
      </dsp:txXfrm>
    </dsp:sp>
    <dsp:sp modelId="{96D8B67C-DF49-FC41-9209-F8F8D3D30D8A}">
      <dsp:nvSpPr>
        <dsp:cNvPr id="0" name=""/>
        <dsp:cNvSpPr/>
      </dsp:nvSpPr>
      <dsp:spPr>
        <a:xfrm rot="5400000">
          <a:off x="3091522" y="-42844"/>
          <a:ext cx="2559698" cy="3746890"/>
        </a:xfrm>
        <a:prstGeom prst="round2SameRect">
          <a:avLst/>
        </a:prstGeom>
        <a:solidFill>
          <a:schemeClr val="lt1">
            <a:alpha val="90000"/>
            <a:hueOff val="0"/>
            <a:satOff val="0"/>
            <a:lumOff val="0"/>
            <a:alphaOff val="0"/>
          </a:schemeClr>
        </a:solidFill>
        <a:ln w="25400" cap="flat" cmpd="sng" algn="ctr">
          <a:solidFill>
            <a:schemeClr val="accent2">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fr-CA" sz="1200" kern="1200" dirty="0"/>
            <a:t>Vouloir vous </a:t>
          </a:r>
          <a:r>
            <a:rPr lang="fr-CA" sz="1200" b="1" kern="1200" dirty="0"/>
            <a:t>informer</a:t>
          </a:r>
          <a:r>
            <a:rPr lang="fr-CA" sz="1200" kern="1200" dirty="0"/>
            <a:t>, </a:t>
          </a:r>
          <a:r>
            <a:rPr lang="fr-CA" sz="1200" b="1" kern="1200" dirty="0"/>
            <a:t>repérer les cas </a:t>
          </a:r>
          <a:r>
            <a:rPr lang="fr-CA" sz="1200" kern="1200" dirty="0"/>
            <a:t>racistes ainsi qu’activement </a:t>
          </a:r>
          <a:r>
            <a:rPr lang="fr-CA" sz="1200" b="1" kern="1200" dirty="0"/>
            <a:t>déconstruire vos propres biais </a:t>
          </a:r>
          <a:r>
            <a:rPr lang="fr-CA" sz="1200" kern="1200" dirty="0"/>
            <a:t>sont des étapes vitales. Si vous n’êtes pas une personne </a:t>
          </a:r>
          <a:r>
            <a:rPr lang="fr-CA" sz="1200" kern="1200" dirty="0" err="1"/>
            <a:t>racisée</a:t>
          </a:r>
          <a:r>
            <a:rPr lang="fr-CA" sz="1200" kern="1200" dirty="0"/>
            <a:t>, prenez en compte que votre rôle est </a:t>
          </a:r>
          <a:r>
            <a:rPr lang="fr-CA" sz="1200" b="1" kern="1200" dirty="0"/>
            <a:t>d’amplifier</a:t>
          </a:r>
          <a:r>
            <a:rPr lang="fr-CA" sz="1200" kern="1200" dirty="0"/>
            <a:t> la voix des personnes qui le sont. Comprenez aussi que ce n’est pas le rôle de ces personnes de vous </a:t>
          </a:r>
          <a:r>
            <a:rPr lang="fr-CA" sz="1200" b="1" kern="1200" dirty="0"/>
            <a:t>éduquer</a:t>
          </a:r>
          <a:r>
            <a:rPr lang="fr-CA" sz="1200" kern="1200" dirty="0"/>
            <a:t> sur les raisons pour lesquelles une action/parole est raciste. Reconnaissez-le, </a:t>
          </a:r>
          <a:r>
            <a:rPr lang="fr-CA" sz="1200" b="1" kern="1200" dirty="0"/>
            <a:t>admettez votre erreur</a:t>
          </a:r>
          <a:r>
            <a:rPr lang="fr-CA" sz="1200" kern="1200" dirty="0"/>
            <a:t>, </a:t>
          </a:r>
          <a:r>
            <a:rPr lang="fr-CA" sz="1200" b="1" kern="1200" dirty="0"/>
            <a:t>ne la reproduisez plus</a:t>
          </a:r>
          <a:r>
            <a:rPr lang="fr-CA" sz="1200" kern="1200" dirty="0"/>
            <a:t> et </a:t>
          </a:r>
          <a:r>
            <a:rPr lang="fr-CA" sz="1200" b="1" kern="1200" dirty="0"/>
            <a:t>éduquez les autres </a:t>
          </a:r>
          <a:r>
            <a:rPr lang="fr-CA" sz="1200" kern="1200" dirty="0"/>
            <a:t>qui la font encore. Pour davantage de ressources, référez-vous à la liste de références à la fin de la formation.</a:t>
          </a:r>
        </a:p>
      </dsp:txBody>
      <dsp:txXfrm rot="-5400000">
        <a:off x="2497926" y="675706"/>
        <a:ext cx="3621936" cy="230979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AEBA03-8618-1D4F-81BF-2F749FAF97B5}">
      <dsp:nvSpPr>
        <dsp:cNvPr id="0" name=""/>
        <dsp:cNvSpPr/>
      </dsp:nvSpPr>
      <dsp:spPr>
        <a:xfrm rot="5400000">
          <a:off x="-630813" y="1248556"/>
          <a:ext cx="3010211" cy="1748584"/>
        </a:xfrm>
        <a:prstGeom prst="chevron">
          <a:avLst/>
        </a:prstGeom>
        <a:solidFill>
          <a:schemeClr val="accent2">
            <a:shade val="8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fr-CA" sz="2500" kern="1200" dirty="0"/>
            <a:t>En tant que Gestionnaire</a:t>
          </a:r>
        </a:p>
      </dsp:txBody>
      <dsp:txXfrm rot="-5400000">
        <a:off x="1" y="1492034"/>
        <a:ext cx="1748584" cy="1261627"/>
      </dsp:txXfrm>
    </dsp:sp>
    <dsp:sp modelId="{680BC016-0B7F-644D-9A70-16385BD608D0}">
      <dsp:nvSpPr>
        <dsp:cNvPr id="0" name=""/>
        <dsp:cNvSpPr/>
      </dsp:nvSpPr>
      <dsp:spPr>
        <a:xfrm rot="5400000">
          <a:off x="2624545" y="464171"/>
          <a:ext cx="3399315" cy="3706459"/>
        </a:xfrm>
        <a:prstGeom prst="round2SameRect">
          <a:avLst/>
        </a:prstGeom>
        <a:solidFill>
          <a:schemeClr val="lt1">
            <a:alpha val="9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5715" rIns="5715" bIns="5715" numCol="1" spcCol="1270" anchor="ctr" anchorCtr="0">
          <a:noAutofit/>
        </a:bodyPr>
        <a:lstStyle/>
        <a:p>
          <a:pPr marL="57150" lvl="1" indent="-57150" algn="l" defTabSz="400050">
            <a:lnSpc>
              <a:spcPct val="90000"/>
            </a:lnSpc>
            <a:spcBef>
              <a:spcPct val="0"/>
            </a:spcBef>
            <a:spcAft>
              <a:spcPct val="15000"/>
            </a:spcAft>
            <a:buChar char="••"/>
          </a:pPr>
          <a:r>
            <a:rPr lang="fr-CA" sz="900" b="0" i="0" u="none" kern="1200" dirty="0"/>
            <a:t>Vous avez le pouvoir de  changer l’environnement dans lequel les personnes </a:t>
          </a:r>
          <a:r>
            <a:rPr lang="fr-CA" sz="900" b="0" i="0" u="none" kern="1200" dirty="0" err="1"/>
            <a:t>racisées</a:t>
          </a:r>
          <a:r>
            <a:rPr lang="fr-CA" sz="900" b="0" i="0" u="none" kern="1200" dirty="0"/>
            <a:t> évoluent ou travaillent. Il est important de régulièrement évaluer les pratiques et de créer un environnement favorable. Il serait aussi important de prendre toutes plaintes de racisme au sérieux afin de faciliter la communication et l’encourager. Afin de répondre correctement au racisme, veillez à ne pas vous appuyer sur les mythes suivants:</a:t>
          </a:r>
          <a:endParaRPr lang="fr-CA" sz="900" kern="1200" dirty="0"/>
        </a:p>
        <a:p>
          <a:pPr marL="57150" lvl="1" indent="-57150" algn="l" defTabSz="400050">
            <a:lnSpc>
              <a:spcPct val="90000"/>
            </a:lnSpc>
            <a:spcBef>
              <a:spcPct val="0"/>
            </a:spcBef>
            <a:spcAft>
              <a:spcPct val="15000"/>
            </a:spcAft>
            <a:buChar char="••"/>
          </a:pPr>
          <a:r>
            <a:rPr lang="fr-CA" sz="900" b="0" i="0" u="none" kern="1200" dirty="0"/>
            <a:t> Les Canadiens sont “</a:t>
          </a:r>
          <a:r>
            <a:rPr lang="fr-CA" sz="900" b="1" i="0" u="none" kern="1200" dirty="0"/>
            <a:t>aveugles à la race</a:t>
          </a:r>
          <a:r>
            <a:rPr lang="fr-CA" sz="900" b="0" i="0" u="none" kern="1200" dirty="0"/>
            <a:t>” et ne distinguent pas les races;</a:t>
          </a:r>
          <a:endParaRPr lang="fr-CA" sz="900" b="0" kern="1200" dirty="0"/>
        </a:p>
        <a:p>
          <a:pPr marL="57150" lvl="1" indent="-57150" algn="l" defTabSz="400050">
            <a:lnSpc>
              <a:spcPct val="90000"/>
            </a:lnSpc>
            <a:spcBef>
              <a:spcPct val="0"/>
            </a:spcBef>
            <a:spcAft>
              <a:spcPct val="15000"/>
            </a:spcAft>
            <a:buChar char="••"/>
          </a:pPr>
          <a:r>
            <a:rPr lang="fr-CA" sz="900" b="0" i="0" u="none" kern="1200" dirty="0"/>
            <a:t>  Prendre des </a:t>
          </a:r>
          <a:r>
            <a:rPr lang="fr-CA" sz="900" b="1" i="0" u="none" kern="1200" dirty="0"/>
            <a:t>mesures proactives </a:t>
          </a:r>
          <a:r>
            <a:rPr lang="fr-CA" sz="900" b="0" i="0" u="none" kern="1200" dirty="0"/>
            <a:t>contre le racisme, c’est d’inverser le racisme contre les personnes blanches.</a:t>
          </a:r>
          <a:endParaRPr lang="fr-CA" sz="900" b="0" kern="1200" dirty="0"/>
        </a:p>
        <a:p>
          <a:pPr marL="57150" lvl="1" indent="-57150" algn="l" defTabSz="400050">
            <a:lnSpc>
              <a:spcPct val="90000"/>
            </a:lnSpc>
            <a:spcBef>
              <a:spcPct val="0"/>
            </a:spcBef>
            <a:spcAft>
              <a:spcPct val="15000"/>
            </a:spcAft>
            <a:buChar char="••"/>
          </a:pPr>
          <a:r>
            <a:rPr lang="fr-CA" sz="900" b="0" i="0" u="none" kern="1200" dirty="0"/>
            <a:t>Les personnes </a:t>
          </a:r>
          <a:r>
            <a:rPr lang="fr-CA" sz="900" b="0" i="0" u="none" kern="1200" dirty="0" err="1"/>
            <a:t>racisées</a:t>
          </a:r>
          <a:r>
            <a:rPr lang="fr-CA" sz="900" b="0" i="0" u="none" kern="1200" dirty="0"/>
            <a:t> </a:t>
          </a:r>
          <a:r>
            <a:rPr lang="fr-CA" sz="900" b="1" i="0" u="none" kern="1200" dirty="0"/>
            <a:t>réagissent de manière excessive </a:t>
          </a:r>
          <a:r>
            <a:rPr lang="fr-CA" sz="900" b="0" i="0" u="none" kern="1200" dirty="0"/>
            <a:t>au racisme</a:t>
          </a:r>
          <a:endParaRPr lang="fr-CA" sz="900" b="0" kern="1200" dirty="0"/>
        </a:p>
        <a:p>
          <a:pPr marL="57150" lvl="1" indent="-57150" algn="l" defTabSz="400050">
            <a:lnSpc>
              <a:spcPct val="90000"/>
            </a:lnSpc>
            <a:spcBef>
              <a:spcPct val="0"/>
            </a:spcBef>
            <a:spcAft>
              <a:spcPct val="15000"/>
            </a:spcAft>
            <a:buChar char="••"/>
          </a:pPr>
          <a:r>
            <a:rPr lang="fr-CA" sz="900" b="0" i="0" u="none" kern="1200" dirty="0"/>
            <a:t> </a:t>
          </a:r>
          <a:r>
            <a:rPr lang="fr-CA" sz="900" b="1" i="0" u="none" kern="1200" dirty="0"/>
            <a:t>L’immigration est mauvaise </a:t>
          </a:r>
          <a:r>
            <a:rPr lang="fr-CA" sz="900" b="0" i="0" u="none" kern="1200" dirty="0"/>
            <a:t>pour le Canada, car les immigrants s’emparent des emplois</a:t>
          </a:r>
          <a:r>
            <a:rPr lang="fr-CA" b="0" kern="1200" dirty="0"/>
            <a:t>.</a:t>
          </a:r>
          <a:endParaRPr lang="fr-CA" sz="900" b="0" kern="1200" dirty="0"/>
        </a:p>
      </dsp:txBody>
      <dsp:txXfrm rot="-5400000">
        <a:off x="2470974" y="783684"/>
        <a:ext cx="3540518" cy="3067433"/>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8290FF-845C-EE47-8BA8-BA60868E0876}">
      <dsp:nvSpPr>
        <dsp:cNvPr id="0" name=""/>
        <dsp:cNvSpPr/>
      </dsp:nvSpPr>
      <dsp:spPr>
        <a:xfrm rot="5400000">
          <a:off x="-296824" y="927543"/>
          <a:ext cx="2507352" cy="1913704"/>
        </a:xfrm>
        <a:prstGeom prst="chevron">
          <a:avLst/>
        </a:prstGeom>
        <a:solidFill>
          <a:schemeClr val="accent2">
            <a:shade val="8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fr-CA" sz="2000" kern="1200" dirty="0"/>
            <a:t>En tant qu’ Enseignant(e)</a:t>
          </a:r>
        </a:p>
      </dsp:txBody>
      <dsp:txXfrm rot="-5400000">
        <a:off x="0" y="1587571"/>
        <a:ext cx="1913704" cy="593648"/>
      </dsp:txXfrm>
    </dsp:sp>
    <dsp:sp modelId="{1833EF9F-CDAB-4743-82AA-20D673B22160}">
      <dsp:nvSpPr>
        <dsp:cNvPr id="0" name=""/>
        <dsp:cNvSpPr/>
      </dsp:nvSpPr>
      <dsp:spPr>
        <a:xfrm rot="5400000">
          <a:off x="3030136" y="123462"/>
          <a:ext cx="2769803" cy="3784318"/>
        </a:xfrm>
        <a:prstGeom prst="round2SameRect">
          <a:avLst/>
        </a:prstGeom>
        <a:solidFill>
          <a:schemeClr val="lt1">
            <a:alpha val="9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fr-CA" sz="1200" kern="1200" dirty="0"/>
            <a:t>Reconnaissez que </a:t>
          </a:r>
          <a:r>
            <a:rPr lang="fr-CA" sz="1200" b="1" kern="1200" dirty="0"/>
            <a:t>nous avons tous des biais</a:t>
          </a:r>
          <a:r>
            <a:rPr lang="fr-CA" sz="1200" kern="1200" dirty="0"/>
            <a:t>; établissez des </a:t>
          </a:r>
          <a:r>
            <a:rPr lang="fr-CA" sz="1200" b="1" kern="1200" dirty="0"/>
            <a:t>règles de base </a:t>
          </a:r>
          <a:r>
            <a:rPr lang="fr-CA" sz="1200" kern="1200" dirty="0"/>
            <a:t>pour des espaces d’apprentissage sûrs et productifs; ayez des </a:t>
          </a:r>
          <a:r>
            <a:rPr lang="fr-CA" sz="1200" b="1" kern="1200" dirty="0"/>
            <a:t>conversations </a:t>
          </a:r>
          <a:r>
            <a:rPr lang="fr-CA" sz="1200" kern="1200" dirty="0"/>
            <a:t>sur la race, l’ethnicité et les différences culturelles. Si vous ne disposez pas encore de connaissances et de compétences suffisantes pour mener une conversation avec votre classe, vous pouvez faire venir un </a:t>
          </a:r>
          <a:r>
            <a:rPr lang="fr-CA" sz="1200" b="1" kern="1200" dirty="0"/>
            <a:t>conférencier invité </a:t>
          </a:r>
          <a:r>
            <a:rPr lang="fr-CA" sz="1200" kern="1200" dirty="0"/>
            <a:t>dans votre salle de classe. Lorsque les conversations prennent une mauvaise tournure, faites une </a:t>
          </a:r>
          <a:r>
            <a:rPr lang="fr-CA" sz="1200" b="1" kern="1200" dirty="0"/>
            <a:t>pause</a:t>
          </a:r>
          <a:r>
            <a:rPr lang="fr-CA" sz="1200" kern="1200" dirty="0"/>
            <a:t>; apprenez à incorporer une pédagogie et un curriculum </a:t>
          </a:r>
          <a:r>
            <a:rPr lang="fr-CA" sz="1200" b="1" kern="1200" dirty="0"/>
            <a:t>culturellement inclusifs</a:t>
          </a:r>
          <a:r>
            <a:rPr lang="fr-CA" sz="1200" kern="1200" dirty="0"/>
            <a:t>; adressez les </a:t>
          </a:r>
          <a:r>
            <a:rPr lang="fr-CA" sz="1200" kern="1200" dirty="0" err="1"/>
            <a:t>microagressions</a:t>
          </a:r>
          <a:r>
            <a:rPr lang="fr-CA" sz="1200" kern="1200" dirty="0"/>
            <a:t> raciales et </a:t>
          </a:r>
          <a:r>
            <a:rPr lang="fr-CA" sz="1200" b="1" kern="1200" dirty="0"/>
            <a:t>dissipez les mythes </a:t>
          </a:r>
          <a:r>
            <a:rPr lang="fr-CA" sz="1200" kern="1200" dirty="0"/>
            <a:t>et les stéréotypes.</a:t>
          </a:r>
        </a:p>
      </dsp:txBody>
      <dsp:txXfrm rot="-5400000">
        <a:off x="2522879" y="765931"/>
        <a:ext cx="3649107" cy="2499381"/>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FF151A-30FD-4143-882B-1C6160C0BF86}">
      <dsp:nvSpPr>
        <dsp:cNvPr id="0" name=""/>
        <dsp:cNvSpPr/>
      </dsp:nvSpPr>
      <dsp:spPr>
        <a:xfrm>
          <a:off x="0" y="324"/>
          <a:ext cx="5649415" cy="0"/>
        </a:xfrm>
        <a:prstGeom prst="line">
          <a:avLst/>
        </a:prstGeom>
        <a:solidFill>
          <a:schemeClr val="accent3">
            <a:shade val="50000"/>
            <a:hueOff val="0"/>
            <a:satOff val="0"/>
            <a:lumOff val="0"/>
            <a:alphaOff val="0"/>
          </a:schemeClr>
        </a:solidFill>
        <a:ln w="25400" cap="flat" cmpd="sng" algn="ctr">
          <a:solidFill>
            <a:schemeClr val="accent3">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8D99EA-0567-3643-BAC0-AF82B364B203}">
      <dsp:nvSpPr>
        <dsp:cNvPr id="0" name=""/>
        <dsp:cNvSpPr/>
      </dsp:nvSpPr>
      <dsp:spPr>
        <a:xfrm>
          <a:off x="0" y="324"/>
          <a:ext cx="5649415" cy="5319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l" defTabSz="666750">
            <a:lnSpc>
              <a:spcPct val="90000"/>
            </a:lnSpc>
            <a:spcBef>
              <a:spcPct val="0"/>
            </a:spcBef>
            <a:spcAft>
              <a:spcPct val="35000"/>
            </a:spcAft>
          </a:pPr>
          <a:r>
            <a:rPr lang="fr-CA" sz="1500" kern="1200" dirty="0"/>
            <a:t>❏ Former ses employés/étudiants</a:t>
          </a:r>
        </a:p>
      </dsp:txBody>
      <dsp:txXfrm>
        <a:off x="0" y="324"/>
        <a:ext cx="5649415" cy="531961"/>
      </dsp:txXfrm>
    </dsp:sp>
    <dsp:sp modelId="{5DB76373-30E4-984E-83CD-03239DEABF13}">
      <dsp:nvSpPr>
        <dsp:cNvPr id="0" name=""/>
        <dsp:cNvSpPr/>
      </dsp:nvSpPr>
      <dsp:spPr>
        <a:xfrm>
          <a:off x="0" y="532285"/>
          <a:ext cx="5649415" cy="0"/>
        </a:xfrm>
        <a:prstGeom prst="line">
          <a:avLst/>
        </a:prstGeom>
        <a:solidFill>
          <a:schemeClr val="accent3">
            <a:shade val="50000"/>
            <a:hueOff val="250101"/>
            <a:satOff val="-14641"/>
            <a:lumOff val="19697"/>
            <a:alphaOff val="0"/>
          </a:schemeClr>
        </a:solidFill>
        <a:ln w="25400" cap="flat" cmpd="sng" algn="ctr">
          <a:solidFill>
            <a:schemeClr val="accent3">
              <a:shade val="50000"/>
              <a:hueOff val="250101"/>
              <a:satOff val="-14641"/>
              <a:lumOff val="1969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93C8068-DDC8-CE42-98D1-99B08AF10C05}">
      <dsp:nvSpPr>
        <dsp:cNvPr id="0" name=""/>
        <dsp:cNvSpPr/>
      </dsp:nvSpPr>
      <dsp:spPr>
        <a:xfrm>
          <a:off x="0" y="532285"/>
          <a:ext cx="5649415" cy="5319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l" defTabSz="666750">
            <a:lnSpc>
              <a:spcPct val="90000"/>
            </a:lnSpc>
            <a:spcBef>
              <a:spcPct val="0"/>
            </a:spcBef>
            <a:spcAft>
              <a:spcPct val="35000"/>
            </a:spcAft>
          </a:pPr>
          <a:r>
            <a:rPr lang="fr-CA" sz="1500" kern="1200"/>
            <a:t>❏ Adopter des pratiques antiracistes et antidiscriminatoires</a:t>
          </a:r>
        </a:p>
      </dsp:txBody>
      <dsp:txXfrm>
        <a:off x="0" y="532285"/>
        <a:ext cx="5649415" cy="531961"/>
      </dsp:txXfrm>
    </dsp:sp>
    <dsp:sp modelId="{F8019F2C-DA94-1B48-8F81-CB43E7F8F671}">
      <dsp:nvSpPr>
        <dsp:cNvPr id="0" name=""/>
        <dsp:cNvSpPr/>
      </dsp:nvSpPr>
      <dsp:spPr>
        <a:xfrm>
          <a:off x="0" y="1064246"/>
          <a:ext cx="5649415" cy="0"/>
        </a:xfrm>
        <a:prstGeom prst="line">
          <a:avLst/>
        </a:prstGeom>
        <a:solidFill>
          <a:schemeClr val="accent3">
            <a:shade val="50000"/>
            <a:hueOff val="500202"/>
            <a:satOff val="-29282"/>
            <a:lumOff val="39394"/>
            <a:alphaOff val="0"/>
          </a:schemeClr>
        </a:solidFill>
        <a:ln w="25400" cap="flat" cmpd="sng" algn="ctr">
          <a:solidFill>
            <a:schemeClr val="accent3">
              <a:shade val="50000"/>
              <a:hueOff val="500202"/>
              <a:satOff val="-29282"/>
              <a:lumOff val="3939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800705-A949-A84E-B6BE-8E165037EA9D}">
      <dsp:nvSpPr>
        <dsp:cNvPr id="0" name=""/>
        <dsp:cNvSpPr/>
      </dsp:nvSpPr>
      <dsp:spPr>
        <a:xfrm>
          <a:off x="0" y="1064246"/>
          <a:ext cx="5649415" cy="5319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l" defTabSz="666750">
            <a:lnSpc>
              <a:spcPct val="90000"/>
            </a:lnSpc>
            <a:spcBef>
              <a:spcPct val="0"/>
            </a:spcBef>
            <a:spcAft>
              <a:spcPct val="35000"/>
            </a:spcAft>
          </a:pPr>
          <a:r>
            <a:rPr lang="fr-CA" sz="1500" kern="1200" dirty="0"/>
            <a:t>❏ S’informer soi-même et informer autrui</a:t>
          </a:r>
        </a:p>
      </dsp:txBody>
      <dsp:txXfrm>
        <a:off x="0" y="1064246"/>
        <a:ext cx="5649415" cy="531961"/>
      </dsp:txXfrm>
    </dsp:sp>
    <dsp:sp modelId="{DEFE0174-0675-744A-A238-D98737A7F609}">
      <dsp:nvSpPr>
        <dsp:cNvPr id="0" name=""/>
        <dsp:cNvSpPr/>
      </dsp:nvSpPr>
      <dsp:spPr>
        <a:xfrm>
          <a:off x="0" y="1596208"/>
          <a:ext cx="5649415" cy="0"/>
        </a:xfrm>
        <a:prstGeom prst="line">
          <a:avLst/>
        </a:prstGeom>
        <a:solidFill>
          <a:schemeClr val="accent3">
            <a:shade val="50000"/>
            <a:hueOff val="500202"/>
            <a:satOff val="-29282"/>
            <a:lumOff val="39394"/>
            <a:alphaOff val="0"/>
          </a:schemeClr>
        </a:solidFill>
        <a:ln w="25400" cap="flat" cmpd="sng" algn="ctr">
          <a:solidFill>
            <a:schemeClr val="accent3">
              <a:shade val="50000"/>
              <a:hueOff val="500202"/>
              <a:satOff val="-29282"/>
              <a:lumOff val="3939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78F3161-89C8-D245-BA4F-43F9DEEE625C}">
      <dsp:nvSpPr>
        <dsp:cNvPr id="0" name=""/>
        <dsp:cNvSpPr/>
      </dsp:nvSpPr>
      <dsp:spPr>
        <a:xfrm>
          <a:off x="0" y="1596208"/>
          <a:ext cx="5649415" cy="5319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l" defTabSz="666750">
            <a:lnSpc>
              <a:spcPct val="90000"/>
            </a:lnSpc>
            <a:spcBef>
              <a:spcPct val="0"/>
            </a:spcBef>
            <a:spcAft>
              <a:spcPct val="35000"/>
            </a:spcAft>
          </a:pPr>
          <a:r>
            <a:rPr lang="fr-CA" sz="1500" kern="1200" dirty="0"/>
            <a:t>❏ Recueillir des données basées sur la race dans divers contextes (p. ex.: sur les différentes pratiques institutionnelles)</a:t>
          </a:r>
        </a:p>
      </dsp:txBody>
      <dsp:txXfrm>
        <a:off x="0" y="1596208"/>
        <a:ext cx="5649415" cy="531961"/>
      </dsp:txXfrm>
    </dsp:sp>
    <dsp:sp modelId="{40AA52DD-56EF-3741-96FA-E08DC0169CD9}">
      <dsp:nvSpPr>
        <dsp:cNvPr id="0" name=""/>
        <dsp:cNvSpPr/>
      </dsp:nvSpPr>
      <dsp:spPr>
        <a:xfrm>
          <a:off x="0" y="2128169"/>
          <a:ext cx="5649415" cy="0"/>
        </a:xfrm>
        <a:prstGeom prst="line">
          <a:avLst/>
        </a:prstGeom>
        <a:solidFill>
          <a:schemeClr val="accent3">
            <a:shade val="50000"/>
            <a:hueOff val="250101"/>
            <a:satOff val="-14641"/>
            <a:lumOff val="19697"/>
            <a:alphaOff val="0"/>
          </a:schemeClr>
        </a:solidFill>
        <a:ln w="25400" cap="flat" cmpd="sng" algn="ctr">
          <a:solidFill>
            <a:schemeClr val="accent3">
              <a:shade val="50000"/>
              <a:hueOff val="250101"/>
              <a:satOff val="-14641"/>
              <a:lumOff val="1969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82327B0-ED63-2940-85A2-C151AB33A107}">
      <dsp:nvSpPr>
        <dsp:cNvPr id="0" name=""/>
        <dsp:cNvSpPr/>
      </dsp:nvSpPr>
      <dsp:spPr>
        <a:xfrm>
          <a:off x="0" y="2128169"/>
          <a:ext cx="5649415" cy="5319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l" defTabSz="666750">
            <a:lnSpc>
              <a:spcPct val="90000"/>
            </a:lnSpc>
            <a:spcBef>
              <a:spcPct val="0"/>
            </a:spcBef>
            <a:spcAft>
              <a:spcPct val="35000"/>
            </a:spcAft>
          </a:pPr>
          <a:r>
            <a:rPr lang="fr-CA" sz="1500" kern="1200"/>
            <a:t>❏ Évaluer les pratiques (p. ex.: institutionnelles)</a:t>
          </a:r>
        </a:p>
      </dsp:txBody>
      <dsp:txXfrm>
        <a:off x="0" y="2128169"/>
        <a:ext cx="5649415" cy="531961"/>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379153-1267-3C4B-8065-937661BED560}">
      <dsp:nvSpPr>
        <dsp:cNvPr id="0" name=""/>
        <dsp:cNvSpPr/>
      </dsp:nvSpPr>
      <dsp:spPr>
        <a:xfrm>
          <a:off x="903346" y="0"/>
          <a:ext cx="2354974" cy="881927"/>
        </a:xfrm>
        <a:prstGeom prst="roundRect">
          <a:avLst/>
        </a:prstGeom>
        <a:solidFill>
          <a:schemeClr val="accent3">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040" tIns="66040" rIns="66040" bIns="66040" numCol="1" spcCol="1270" anchor="ctr" anchorCtr="0">
          <a:noAutofit/>
        </a:bodyPr>
        <a:lstStyle/>
        <a:p>
          <a:pPr lvl="0" algn="ctr" defTabSz="1155700">
            <a:lnSpc>
              <a:spcPct val="90000"/>
            </a:lnSpc>
            <a:spcBef>
              <a:spcPct val="0"/>
            </a:spcBef>
            <a:spcAft>
              <a:spcPct val="35000"/>
            </a:spcAft>
          </a:pPr>
          <a:r>
            <a:rPr lang="fr-CA" sz="2600" kern="1200" dirty="0"/>
            <a:t>Étapes à suivre</a:t>
          </a:r>
        </a:p>
      </dsp:txBody>
      <dsp:txXfrm>
        <a:off x="946398" y="43052"/>
        <a:ext cx="2268870" cy="795823"/>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EE0DD0-CBCB-B64D-8A99-94E1F230D748}">
      <dsp:nvSpPr>
        <dsp:cNvPr id="0" name=""/>
        <dsp:cNvSpPr/>
      </dsp:nvSpPr>
      <dsp:spPr>
        <a:xfrm>
          <a:off x="0" y="0"/>
          <a:ext cx="6494756" cy="914593"/>
        </a:xfrm>
        <a:prstGeom prst="roundRect">
          <a:avLst>
            <a:gd name="adj" fmla="val 10000"/>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F0589BC-10CF-5F4C-A617-8389D73EE5CD}">
      <dsp:nvSpPr>
        <dsp:cNvPr id="0" name=""/>
        <dsp:cNvSpPr/>
      </dsp:nvSpPr>
      <dsp:spPr>
        <a:xfrm>
          <a:off x="195587" y="121945"/>
          <a:ext cx="2906466" cy="670702"/>
        </a:xfrm>
        <a:prstGeom prst="roundRect">
          <a:avLst>
            <a:gd name="adj" fmla="val 10000"/>
          </a:avLst>
        </a:prstGeom>
        <a:solidFill>
          <a:schemeClr val="accent3">
            <a:tint val="50000"/>
            <a:alpha val="9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4AA9A0AF-6C9C-774D-88D1-0D1259294A1E}">
      <dsp:nvSpPr>
        <dsp:cNvPr id="0" name=""/>
        <dsp:cNvSpPr/>
      </dsp:nvSpPr>
      <dsp:spPr>
        <a:xfrm rot="10800000">
          <a:off x="195587" y="914593"/>
          <a:ext cx="2906466" cy="1117837"/>
        </a:xfrm>
        <a:prstGeom prst="round2SameRect">
          <a:avLst>
            <a:gd name="adj1" fmla="val 10500"/>
            <a:gd name="adj2" fmla="val 0"/>
          </a:avLst>
        </a:prstGeom>
        <a:solidFill>
          <a:schemeClr val="accent3">
            <a:alpha val="9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8232" tIns="78232" rIns="78232" bIns="78232" numCol="1" spcCol="1270" anchor="t" anchorCtr="0">
          <a:noAutofit/>
        </a:bodyPr>
        <a:lstStyle/>
        <a:p>
          <a:pPr lvl="0" algn="ctr" defTabSz="488950">
            <a:lnSpc>
              <a:spcPct val="90000"/>
            </a:lnSpc>
            <a:spcBef>
              <a:spcPct val="0"/>
            </a:spcBef>
            <a:spcAft>
              <a:spcPct val="35000"/>
            </a:spcAft>
          </a:pPr>
          <a:r>
            <a:rPr lang="fr-CA" sz="1100" kern="1200" dirty="0"/>
            <a:t>Imaginez que vous commencez un marathon, mais qu'on vous demande de prendre le départ avec 10 kilomètres de retard sur les autres.</a:t>
          </a:r>
        </a:p>
      </dsp:txBody>
      <dsp:txXfrm rot="10800000">
        <a:off x="229964" y="914593"/>
        <a:ext cx="2837712" cy="1083460"/>
      </dsp:txXfrm>
    </dsp:sp>
    <dsp:sp modelId="{248B3D66-F3C8-204E-95C2-6185C0FC1A82}">
      <dsp:nvSpPr>
        <dsp:cNvPr id="0" name=""/>
        <dsp:cNvSpPr/>
      </dsp:nvSpPr>
      <dsp:spPr>
        <a:xfrm>
          <a:off x="3392701" y="121945"/>
          <a:ext cx="2906466" cy="670702"/>
        </a:xfrm>
        <a:prstGeom prst="roundRect">
          <a:avLst>
            <a:gd name="adj" fmla="val 10000"/>
          </a:avLst>
        </a:prstGeom>
        <a:solidFill>
          <a:schemeClr val="accent3">
            <a:tint val="50000"/>
            <a:alpha val="90000"/>
            <a:hueOff val="94095"/>
            <a:satOff val="-3174"/>
            <a:lumOff val="10678"/>
            <a:alphaOff val="-4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888D421D-D8E8-2548-9AC1-E62513AF6661}">
      <dsp:nvSpPr>
        <dsp:cNvPr id="0" name=""/>
        <dsp:cNvSpPr/>
      </dsp:nvSpPr>
      <dsp:spPr>
        <a:xfrm rot="10800000">
          <a:off x="3392701" y="914593"/>
          <a:ext cx="2906466" cy="1117837"/>
        </a:xfrm>
        <a:prstGeom prst="round2SameRect">
          <a:avLst>
            <a:gd name="adj1" fmla="val 10500"/>
            <a:gd name="adj2" fmla="val 0"/>
          </a:avLst>
        </a:prstGeom>
        <a:solidFill>
          <a:schemeClr val="accent3">
            <a:alpha val="90000"/>
            <a:hueOff val="0"/>
            <a:satOff val="0"/>
            <a:lumOff val="0"/>
            <a:alphaOff val="-4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8232" tIns="78232" rIns="78232" bIns="78232" numCol="1" spcCol="1270" anchor="t" anchorCtr="0">
          <a:noAutofit/>
        </a:bodyPr>
        <a:lstStyle/>
        <a:p>
          <a:pPr lvl="0" algn="ctr" defTabSz="488950">
            <a:lnSpc>
              <a:spcPct val="90000"/>
            </a:lnSpc>
            <a:spcBef>
              <a:spcPct val="0"/>
            </a:spcBef>
            <a:spcAft>
              <a:spcPct val="35000"/>
            </a:spcAft>
          </a:pPr>
          <a:r>
            <a:rPr lang="fr-CA" sz="1100" kern="1200" dirty="0"/>
            <a:t>Alors que tous les autres commencent seulement à se sentir fatigués à la marque du 1er kilomètre, vous en avez déjà couru 11. Lorsqu'ils vous rencontrent à la marque du premier kilomètre, les autres coureurs se demandent pourquoi vous transpirez déjà.</a:t>
          </a:r>
        </a:p>
      </dsp:txBody>
      <dsp:txXfrm rot="10800000">
        <a:off x="3427078" y="914593"/>
        <a:ext cx="2837712" cy="10834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FDA1D3-B258-FB48-A41C-6E9CACDFB228}">
      <dsp:nvSpPr>
        <dsp:cNvPr id="0" name=""/>
        <dsp:cNvSpPr/>
      </dsp:nvSpPr>
      <dsp:spPr>
        <a:xfrm rot="10800000">
          <a:off x="1379175" y="2104"/>
          <a:ext cx="4675374" cy="806171"/>
        </a:xfrm>
        <a:prstGeom prst="homePlate">
          <a:avLst/>
        </a:prstGeom>
        <a:solidFill>
          <a:schemeClr val="accent2">
            <a:shade val="8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55499" tIns="45720" rIns="85344" bIns="45720" numCol="1" spcCol="1270" anchor="ctr" anchorCtr="0">
          <a:noAutofit/>
        </a:bodyPr>
        <a:lstStyle/>
        <a:p>
          <a:pPr lvl="0" algn="ctr" defTabSz="533400">
            <a:lnSpc>
              <a:spcPct val="90000"/>
            </a:lnSpc>
            <a:spcBef>
              <a:spcPct val="0"/>
            </a:spcBef>
            <a:spcAft>
              <a:spcPct val="35000"/>
            </a:spcAft>
          </a:pPr>
          <a:r>
            <a:rPr lang="fr-FR" sz="1200" kern="1200" dirty="0"/>
            <a:t>Éducation et race: représentation disproportionnée dans les obtentions de diplômes et expulsions académiques ainsi qu’un manque de représentation.</a:t>
          </a:r>
          <a:endParaRPr lang="fr-CA" sz="1200" kern="1200" dirty="0"/>
        </a:p>
      </dsp:txBody>
      <dsp:txXfrm rot="10800000">
        <a:off x="1580718" y="2104"/>
        <a:ext cx="4473831" cy="806171"/>
      </dsp:txXfrm>
    </dsp:sp>
    <dsp:sp modelId="{34B3EE8B-258B-D843-87BC-DBF16EF8946B}">
      <dsp:nvSpPr>
        <dsp:cNvPr id="0" name=""/>
        <dsp:cNvSpPr/>
      </dsp:nvSpPr>
      <dsp:spPr>
        <a:xfrm>
          <a:off x="976089" y="2104"/>
          <a:ext cx="806171" cy="806171"/>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67E4569C-939B-7F4F-87F4-9D644D09CFEE}">
      <dsp:nvSpPr>
        <dsp:cNvPr id="0" name=""/>
        <dsp:cNvSpPr/>
      </dsp:nvSpPr>
      <dsp:spPr>
        <a:xfrm rot="10800000">
          <a:off x="1379175" y="1048924"/>
          <a:ext cx="4675374" cy="806171"/>
        </a:xfrm>
        <a:prstGeom prst="homePlate">
          <a:avLst/>
        </a:prstGeom>
        <a:solidFill>
          <a:schemeClr val="accent2">
            <a:shade val="80000"/>
            <a:hueOff val="-197202"/>
            <a:satOff val="3688"/>
            <a:lumOff val="996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55499" tIns="45720" rIns="85344" bIns="45720" numCol="1" spcCol="1270" anchor="ctr" anchorCtr="0">
          <a:noAutofit/>
        </a:bodyPr>
        <a:lstStyle/>
        <a:p>
          <a:pPr lvl="0" algn="ctr" defTabSz="533400">
            <a:lnSpc>
              <a:spcPct val="90000"/>
            </a:lnSpc>
            <a:spcBef>
              <a:spcPct val="0"/>
            </a:spcBef>
            <a:spcAft>
              <a:spcPct val="35000"/>
            </a:spcAft>
          </a:pPr>
          <a:r>
            <a:rPr lang="fr-FR" sz="1200" kern="1200" dirty="0"/>
            <a:t>Éducation et revenu: impossibilité de satisfaire les attentes provinciales avec un faible revenu et plus de risque de ne pas poursuivre des études supérieures.</a:t>
          </a:r>
          <a:endParaRPr lang="fr-CA" sz="1200" kern="1200" dirty="0"/>
        </a:p>
      </dsp:txBody>
      <dsp:txXfrm rot="10800000">
        <a:off x="1580718" y="1048924"/>
        <a:ext cx="4473831" cy="806171"/>
      </dsp:txXfrm>
    </dsp:sp>
    <dsp:sp modelId="{CEEE8B26-600C-1847-93DD-B679D0C43FAC}">
      <dsp:nvSpPr>
        <dsp:cNvPr id="0" name=""/>
        <dsp:cNvSpPr/>
      </dsp:nvSpPr>
      <dsp:spPr>
        <a:xfrm>
          <a:off x="976089" y="1048924"/>
          <a:ext cx="806171" cy="806171"/>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4000" r="-14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F43B0B63-EF35-2B45-A514-CE24A85D93DA}">
      <dsp:nvSpPr>
        <dsp:cNvPr id="0" name=""/>
        <dsp:cNvSpPr/>
      </dsp:nvSpPr>
      <dsp:spPr>
        <a:xfrm rot="10800000">
          <a:off x="1379175" y="2095744"/>
          <a:ext cx="4675374" cy="806171"/>
        </a:xfrm>
        <a:prstGeom prst="homePlate">
          <a:avLst/>
        </a:prstGeom>
        <a:solidFill>
          <a:schemeClr val="accent2">
            <a:shade val="80000"/>
            <a:hueOff val="-394403"/>
            <a:satOff val="7377"/>
            <a:lumOff val="1992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55499" tIns="45720" rIns="85344" bIns="45720" numCol="1" spcCol="1270" anchor="ctr" anchorCtr="0">
          <a:noAutofit/>
        </a:bodyPr>
        <a:lstStyle/>
        <a:p>
          <a:pPr lvl="0" algn="ctr" defTabSz="533400">
            <a:lnSpc>
              <a:spcPct val="90000"/>
            </a:lnSpc>
            <a:spcBef>
              <a:spcPct val="0"/>
            </a:spcBef>
            <a:spcAft>
              <a:spcPct val="35000"/>
            </a:spcAft>
          </a:pPr>
          <a:r>
            <a:rPr lang="fr-FR" sz="1200" kern="1200" dirty="0"/>
            <a:t>Revenu et race: les enfants immigrants ont généralement un taux de pauvreté plus élevé, les personnes </a:t>
          </a:r>
          <a:r>
            <a:rPr lang="fr-FR" sz="1200" kern="1200" dirty="0" err="1"/>
            <a:t>racisées</a:t>
          </a:r>
          <a:r>
            <a:rPr lang="fr-FR" sz="1200" kern="1200" dirty="0"/>
            <a:t> gagnent moins que leurs compères blancs et plus de risques d’insécurité alimentaire.</a:t>
          </a:r>
          <a:endParaRPr lang="fr-CA" sz="1200" kern="1200" dirty="0"/>
        </a:p>
      </dsp:txBody>
      <dsp:txXfrm rot="10800000">
        <a:off x="1580718" y="2095744"/>
        <a:ext cx="4473831" cy="806171"/>
      </dsp:txXfrm>
    </dsp:sp>
    <dsp:sp modelId="{D92B6D36-E71F-514C-99C7-81C843EAF809}">
      <dsp:nvSpPr>
        <dsp:cNvPr id="0" name=""/>
        <dsp:cNvSpPr/>
      </dsp:nvSpPr>
      <dsp:spPr>
        <a:xfrm>
          <a:off x="976089" y="2095744"/>
          <a:ext cx="806171" cy="806171"/>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23D93763-90C8-5746-A418-C1144D6A7EBD}">
      <dsp:nvSpPr>
        <dsp:cNvPr id="0" name=""/>
        <dsp:cNvSpPr/>
      </dsp:nvSpPr>
      <dsp:spPr>
        <a:xfrm rot="10800000">
          <a:off x="1379175" y="3142564"/>
          <a:ext cx="4675374" cy="806171"/>
        </a:xfrm>
        <a:prstGeom prst="homePlate">
          <a:avLst/>
        </a:prstGeom>
        <a:solidFill>
          <a:schemeClr val="accent2">
            <a:shade val="80000"/>
            <a:hueOff val="-591605"/>
            <a:satOff val="11065"/>
            <a:lumOff val="2988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55499" tIns="45720" rIns="85344" bIns="45720" numCol="1" spcCol="1270" anchor="ctr" anchorCtr="0">
          <a:noAutofit/>
        </a:bodyPr>
        <a:lstStyle/>
        <a:p>
          <a:pPr lvl="0" algn="ctr" defTabSz="533400">
            <a:lnSpc>
              <a:spcPct val="90000"/>
            </a:lnSpc>
            <a:spcBef>
              <a:spcPct val="0"/>
            </a:spcBef>
            <a:spcAft>
              <a:spcPct val="35000"/>
            </a:spcAft>
          </a:pPr>
          <a:r>
            <a:rPr lang="fr-FR" sz="1200" kern="1200" dirty="0"/>
            <a:t>Conséquences économiques: dévalorisation des diplômes internationaux, discrimination du nom, secteur de résidence et de casiers judiciaires.</a:t>
          </a:r>
          <a:endParaRPr lang="fr-CA" sz="1200" kern="1200" dirty="0"/>
        </a:p>
      </dsp:txBody>
      <dsp:txXfrm rot="10800000">
        <a:off x="1580718" y="3142564"/>
        <a:ext cx="4473831" cy="806171"/>
      </dsp:txXfrm>
    </dsp:sp>
    <dsp:sp modelId="{51AC2F4C-4832-C942-BC40-835EF4C5F877}">
      <dsp:nvSpPr>
        <dsp:cNvPr id="0" name=""/>
        <dsp:cNvSpPr/>
      </dsp:nvSpPr>
      <dsp:spPr>
        <a:xfrm>
          <a:off x="976089" y="3142564"/>
          <a:ext cx="806171" cy="806171"/>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C88040-4E2D-5B45-BF0E-62B9E3B9681A}">
      <dsp:nvSpPr>
        <dsp:cNvPr id="0" name=""/>
        <dsp:cNvSpPr/>
      </dsp:nvSpPr>
      <dsp:spPr>
        <a:xfrm>
          <a:off x="0" y="0"/>
          <a:ext cx="6494756" cy="914593"/>
        </a:xfrm>
        <a:prstGeom prst="roundRect">
          <a:avLst>
            <a:gd name="adj" fmla="val 10000"/>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CB46A4C-D324-A54D-828B-6326E586DA8F}">
      <dsp:nvSpPr>
        <dsp:cNvPr id="0" name=""/>
        <dsp:cNvSpPr/>
      </dsp:nvSpPr>
      <dsp:spPr>
        <a:xfrm>
          <a:off x="195587" y="121945"/>
          <a:ext cx="2906466" cy="670702"/>
        </a:xfrm>
        <a:prstGeom prst="roundRect">
          <a:avLst>
            <a:gd name="adj" fmla="val 10000"/>
          </a:avLst>
        </a:prstGeom>
        <a:solidFill>
          <a:schemeClr val="accent2">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0CF4CC5-FE28-234A-940B-34E584F4265F}">
      <dsp:nvSpPr>
        <dsp:cNvPr id="0" name=""/>
        <dsp:cNvSpPr/>
      </dsp:nvSpPr>
      <dsp:spPr>
        <a:xfrm rot="10800000">
          <a:off x="195587" y="914593"/>
          <a:ext cx="2906466" cy="1117837"/>
        </a:xfrm>
        <a:prstGeom prst="round2SameRect">
          <a:avLst>
            <a:gd name="adj1" fmla="val 10500"/>
            <a:gd name="adj2" fmla="val 0"/>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t" anchorCtr="0">
          <a:noAutofit/>
        </a:bodyPr>
        <a:lstStyle/>
        <a:p>
          <a:pPr lvl="0" algn="ctr" defTabSz="577850">
            <a:lnSpc>
              <a:spcPct val="90000"/>
            </a:lnSpc>
            <a:spcBef>
              <a:spcPct val="0"/>
            </a:spcBef>
            <a:spcAft>
              <a:spcPct val="35000"/>
            </a:spcAft>
          </a:pPr>
          <a:r>
            <a:rPr lang="fr-CA" sz="1300" kern="1200" dirty="0"/>
            <a:t>Vous ne vous êtes pas entraîné pour cela ? Pourquoi ne pouvez-vous pas suivre ?</a:t>
          </a:r>
        </a:p>
      </dsp:txBody>
      <dsp:txXfrm rot="10800000">
        <a:off x="229964" y="914593"/>
        <a:ext cx="2837712" cy="1083460"/>
      </dsp:txXfrm>
    </dsp:sp>
    <dsp:sp modelId="{4EC8710C-D107-0B48-8505-A3496208D362}">
      <dsp:nvSpPr>
        <dsp:cNvPr id="0" name=""/>
        <dsp:cNvSpPr/>
      </dsp:nvSpPr>
      <dsp:spPr>
        <a:xfrm>
          <a:off x="3392701" y="121945"/>
          <a:ext cx="2906466" cy="670702"/>
        </a:xfrm>
        <a:prstGeom prst="roundRect">
          <a:avLst>
            <a:gd name="adj" fmla="val 10000"/>
          </a:avLst>
        </a:prstGeom>
        <a:solidFill>
          <a:schemeClr val="accent2">
            <a:tint val="50000"/>
            <a:hueOff val="-66355"/>
            <a:satOff val="-1000"/>
            <a:lumOff val="877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9971BC8-1B05-F64F-86FF-2B2924A5E21A}">
      <dsp:nvSpPr>
        <dsp:cNvPr id="0" name=""/>
        <dsp:cNvSpPr/>
      </dsp:nvSpPr>
      <dsp:spPr>
        <a:xfrm rot="10800000">
          <a:off x="3392701" y="914593"/>
          <a:ext cx="2906466" cy="1117837"/>
        </a:xfrm>
        <a:prstGeom prst="round2SameRect">
          <a:avLst>
            <a:gd name="adj1" fmla="val 10500"/>
            <a:gd name="adj2" fmla="val 0"/>
          </a:avLst>
        </a:prstGeom>
        <a:solidFill>
          <a:schemeClr val="accent2">
            <a:shade val="80000"/>
            <a:hueOff val="-591605"/>
            <a:satOff val="11065"/>
            <a:lumOff val="2988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t" anchorCtr="0">
          <a:noAutofit/>
        </a:bodyPr>
        <a:lstStyle/>
        <a:p>
          <a:pPr lvl="0" algn="ctr" defTabSz="577850">
            <a:lnSpc>
              <a:spcPct val="90000"/>
            </a:lnSpc>
            <a:spcBef>
              <a:spcPct val="0"/>
            </a:spcBef>
            <a:spcAft>
              <a:spcPct val="35000"/>
            </a:spcAft>
          </a:pPr>
          <a:r>
            <a:rPr lang="fr-CA" sz="1300" kern="1200" dirty="0"/>
            <a:t>À 15 kilomètres de l'arrivée, est-il surprenant que vous soyez le plus fatigué, et cela sera-t-il surprenant de quelque façon que ce soit, si vous ne pouvez pas du tout finir la course ?  </a:t>
          </a:r>
        </a:p>
      </dsp:txBody>
      <dsp:txXfrm rot="10800000">
        <a:off x="3427078" y="914593"/>
        <a:ext cx="2837712" cy="1083460"/>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18867B-B4FA-A04A-A418-0268F621ACB0}">
      <dsp:nvSpPr>
        <dsp:cNvPr id="0" name=""/>
        <dsp:cNvSpPr/>
      </dsp:nvSpPr>
      <dsp:spPr>
        <a:xfrm>
          <a:off x="328959" y="140274"/>
          <a:ext cx="2466702" cy="2515495"/>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5000" b="-25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999FE917-45FD-F74C-9B49-864494554DCF}">
      <dsp:nvSpPr>
        <dsp:cNvPr id="0" name=""/>
        <dsp:cNvSpPr/>
      </dsp:nvSpPr>
      <dsp:spPr>
        <a:xfrm>
          <a:off x="2924172" y="2158285"/>
          <a:ext cx="3400382" cy="21003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fr-CA" sz="2600" kern="1200" dirty="0"/>
            <a:t>Une société antiraciste est une société dans laquelle </a:t>
          </a:r>
          <a:r>
            <a:rPr lang="fr-CA" sz="2600" b="1" kern="1200" dirty="0"/>
            <a:t>tout le monde </a:t>
          </a:r>
          <a:r>
            <a:rPr lang="fr-CA" sz="2600" b="0" kern="1200" dirty="0"/>
            <a:t>commence la course à la </a:t>
          </a:r>
          <a:r>
            <a:rPr lang="fr-CA" sz="2600" b="1" kern="1200" dirty="0"/>
            <a:t>même ligne</a:t>
          </a:r>
          <a:r>
            <a:rPr lang="fr-CA" sz="2600" kern="1200" dirty="0"/>
            <a:t>.</a:t>
          </a:r>
        </a:p>
      </dsp:txBody>
      <dsp:txXfrm>
        <a:off x="2924172" y="2158285"/>
        <a:ext cx="3400382" cy="2100356"/>
      </dsp:txXfrm>
    </dsp:sp>
    <dsp:sp modelId="{132E1474-CC51-1548-8AA6-7FE878AAD8F9}">
      <dsp:nvSpPr>
        <dsp:cNvPr id="0" name=""/>
        <dsp:cNvSpPr/>
      </dsp:nvSpPr>
      <dsp:spPr>
        <a:xfrm>
          <a:off x="2624157" y="1858527"/>
          <a:ext cx="816639" cy="816850"/>
        </a:xfrm>
        <a:prstGeom prst="halfFrame">
          <a:avLst>
            <a:gd name="adj1" fmla="val 25770"/>
            <a:gd name="adj2" fmla="val 25770"/>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4173EE5-FADD-FB46-A0EB-28229DAAE551}">
      <dsp:nvSpPr>
        <dsp:cNvPr id="0" name=""/>
        <dsp:cNvSpPr/>
      </dsp:nvSpPr>
      <dsp:spPr>
        <a:xfrm rot="5400000">
          <a:off x="5831477" y="1858632"/>
          <a:ext cx="816850" cy="816639"/>
        </a:xfrm>
        <a:prstGeom prst="halfFrame">
          <a:avLst>
            <a:gd name="adj1" fmla="val 25770"/>
            <a:gd name="adj2" fmla="val 25770"/>
          </a:avLst>
        </a:prstGeom>
        <a:gradFill rotWithShape="0">
          <a:gsLst>
            <a:gs pos="0">
              <a:schemeClr val="accent2">
                <a:shade val="80000"/>
                <a:hueOff val="-197202"/>
                <a:satOff val="3688"/>
                <a:lumOff val="9962"/>
                <a:alphaOff val="0"/>
                <a:shade val="51000"/>
                <a:satMod val="130000"/>
              </a:schemeClr>
            </a:gs>
            <a:gs pos="80000">
              <a:schemeClr val="accent2">
                <a:shade val="80000"/>
                <a:hueOff val="-197202"/>
                <a:satOff val="3688"/>
                <a:lumOff val="9962"/>
                <a:alphaOff val="0"/>
                <a:shade val="93000"/>
                <a:satMod val="130000"/>
              </a:schemeClr>
            </a:gs>
            <a:gs pos="100000">
              <a:schemeClr val="accent2">
                <a:shade val="80000"/>
                <a:hueOff val="-197202"/>
                <a:satOff val="3688"/>
                <a:lumOff val="9962"/>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12F3-F149-C946-BDCE-80894D375718}">
      <dsp:nvSpPr>
        <dsp:cNvPr id="0" name=""/>
        <dsp:cNvSpPr/>
      </dsp:nvSpPr>
      <dsp:spPr>
        <a:xfrm rot="16200000">
          <a:off x="2624051" y="3742064"/>
          <a:ext cx="816850" cy="816639"/>
        </a:xfrm>
        <a:prstGeom prst="halfFrame">
          <a:avLst>
            <a:gd name="adj1" fmla="val 25770"/>
            <a:gd name="adj2" fmla="val 25770"/>
          </a:avLst>
        </a:prstGeom>
        <a:gradFill rotWithShape="0">
          <a:gsLst>
            <a:gs pos="0">
              <a:schemeClr val="accent2">
                <a:shade val="80000"/>
                <a:hueOff val="-394403"/>
                <a:satOff val="7377"/>
                <a:lumOff val="19923"/>
                <a:alphaOff val="0"/>
                <a:shade val="51000"/>
                <a:satMod val="130000"/>
              </a:schemeClr>
            </a:gs>
            <a:gs pos="80000">
              <a:schemeClr val="accent2">
                <a:shade val="80000"/>
                <a:hueOff val="-394403"/>
                <a:satOff val="7377"/>
                <a:lumOff val="19923"/>
                <a:alphaOff val="0"/>
                <a:shade val="93000"/>
                <a:satMod val="130000"/>
              </a:schemeClr>
            </a:gs>
            <a:gs pos="100000">
              <a:schemeClr val="accent2">
                <a:shade val="80000"/>
                <a:hueOff val="-394403"/>
                <a:satOff val="7377"/>
                <a:lumOff val="1992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AEB398F-CB67-9C43-B34C-B9462A4D28C6}">
      <dsp:nvSpPr>
        <dsp:cNvPr id="0" name=""/>
        <dsp:cNvSpPr/>
      </dsp:nvSpPr>
      <dsp:spPr>
        <a:xfrm rot="10800000">
          <a:off x="5831583" y="3741958"/>
          <a:ext cx="816639" cy="816850"/>
        </a:xfrm>
        <a:prstGeom prst="halfFrame">
          <a:avLst>
            <a:gd name="adj1" fmla="val 25770"/>
            <a:gd name="adj2" fmla="val 25770"/>
          </a:avLst>
        </a:prstGeom>
        <a:gradFill rotWithShape="0">
          <a:gsLst>
            <a:gs pos="0">
              <a:schemeClr val="accent2">
                <a:shade val="80000"/>
                <a:hueOff val="-591605"/>
                <a:satOff val="11065"/>
                <a:lumOff val="29885"/>
                <a:alphaOff val="0"/>
                <a:shade val="51000"/>
                <a:satMod val="130000"/>
              </a:schemeClr>
            </a:gs>
            <a:gs pos="80000">
              <a:schemeClr val="accent2">
                <a:shade val="80000"/>
                <a:hueOff val="-591605"/>
                <a:satOff val="11065"/>
                <a:lumOff val="29885"/>
                <a:alphaOff val="0"/>
                <a:shade val="93000"/>
                <a:satMod val="130000"/>
              </a:schemeClr>
            </a:gs>
            <a:gs pos="100000">
              <a:schemeClr val="accent2">
                <a:shade val="80000"/>
                <a:hueOff val="-591605"/>
                <a:satOff val="11065"/>
                <a:lumOff val="2988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238F94-068F-F643-88A8-947A631047F5}">
      <dsp:nvSpPr>
        <dsp:cNvPr id="0" name=""/>
        <dsp:cNvSpPr/>
      </dsp:nvSpPr>
      <dsp:spPr>
        <a:xfrm>
          <a:off x="2407" y="0"/>
          <a:ext cx="2462690" cy="369332"/>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kern="1200" dirty="0"/>
            <a:t>Conséquences </a:t>
          </a:r>
          <a:r>
            <a:rPr lang="fr-FR" sz="1600" b="1" u="none" kern="1200" dirty="0"/>
            <a:t>sociales</a:t>
          </a:r>
          <a:endParaRPr lang="fr-CA" sz="1600" b="1" u="none" kern="1200" dirty="0"/>
        </a:p>
      </dsp:txBody>
      <dsp:txXfrm>
        <a:off x="13224" y="10817"/>
        <a:ext cx="2441056" cy="34769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A6BEE3-7283-2940-921A-B834C7D88A00}">
      <dsp:nvSpPr>
        <dsp:cNvPr id="0" name=""/>
        <dsp:cNvSpPr/>
      </dsp:nvSpPr>
      <dsp:spPr>
        <a:xfrm>
          <a:off x="1301354" y="1116632"/>
          <a:ext cx="821908" cy="822008"/>
        </a:xfrm>
        <a:prstGeom prst="ellipse">
          <a:avLst/>
        </a:prstGeom>
        <a:solidFill>
          <a:schemeClr val="accent2">
            <a:shade val="80000"/>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FA1CFE29-AFE4-454B-8378-98BD160D1F29}">
      <dsp:nvSpPr>
        <dsp:cNvPr id="0" name=""/>
        <dsp:cNvSpPr/>
      </dsp:nvSpPr>
      <dsp:spPr>
        <a:xfrm>
          <a:off x="1241423" y="475052"/>
          <a:ext cx="941769" cy="50399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r>
            <a:rPr lang="fr-CA" sz="1000" kern="1200" dirty="0"/>
            <a:t>  La détresse psychologique et émotionnelle</a:t>
          </a:r>
        </a:p>
      </dsp:txBody>
      <dsp:txXfrm>
        <a:off x="1241423" y="475052"/>
        <a:ext cx="941769" cy="503990"/>
      </dsp:txXfrm>
    </dsp:sp>
    <dsp:sp modelId="{914DEF63-4DF6-B547-8B2F-E640E72E9A94}">
      <dsp:nvSpPr>
        <dsp:cNvPr id="0" name=""/>
        <dsp:cNvSpPr/>
      </dsp:nvSpPr>
      <dsp:spPr>
        <a:xfrm>
          <a:off x="1542447" y="1232550"/>
          <a:ext cx="821908" cy="822008"/>
        </a:xfrm>
        <a:prstGeom prst="ellipse">
          <a:avLst/>
        </a:prstGeom>
        <a:solidFill>
          <a:schemeClr val="accent2">
            <a:shade val="80000"/>
            <a:alpha val="50000"/>
            <a:hueOff val="-98601"/>
            <a:satOff val="1844"/>
            <a:lumOff val="498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928F411A-A83C-EA4C-BABF-6E3B4A42B25F}">
      <dsp:nvSpPr>
        <dsp:cNvPr id="0" name=""/>
        <dsp:cNvSpPr/>
      </dsp:nvSpPr>
      <dsp:spPr>
        <a:xfrm>
          <a:off x="2465724" y="953843"/>
          <a:ext cx="890400" cy="55438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r>
            <a:rPr lang="fr-CA" sz="1000" kern="1200" dirty="0"/>
            <a:t> Le trouble de stress post-traumatique</a:t>
          </a:r>
        </a:p>
      </dsp:txBody>
      <dsp:txXfrm>
        <a:off x="2465724" y="953843"/>
        <a:ext cx="890400" cy="554389"/>
      </dsp:txXfrm>
    </dsp:sp>
    <dsp:sp modelId="{14A39581-96EB-314A-B95C-2776BA96F270}">
      <dsp:nvSpPr>
        <dsp:cNvPr id="0" name=""/>
        <dsp:cNvSpPr/>
      </dsp:nvSpPr>
      <dsp:spPr>
        <a:xfrm>
          <a:off x="1601693" y="1493365"/>
          <a:ext cx="821908" cy="822008"/>
        </a:xfrm>
        <a:prstGeom prst="ellipse">
          <a:avLst/>
        </a:prstGeom>
        <a:solidFill>
          <a:schemeClr val="accent2">
            <a:shade val="80000"/>
            <a:alpha val="50000"/>
            <a:hueOff val="-197202"/>
            <a:satOff val="3688"/>
            <a:lumOff val="996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2FEC5D7B-49B9-234F-B38E-0BA67A7CCFAA}">
      <dsp:nvSpPr>
        <dsp:cNvPr id="0" name=""/>
        <dsp:cNvSpPr/>
      </dsp:nvSpPr>
      <dsp:spPr>
        <a:xfrm>
          <a:off x="2551339" y="1659430"/>
          <a:ext cx="873277" cy="59218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r>
            <a:rPr lang="fr-CA" sz="1000" kern="1200" dirty="0"/>
            <a:t>  La dépression</a:t>
          </a:r>
        </a:p>
      </dsp:txBody>
      <dsp:txXfrm>
        <a:off x="2551339" y="1659430"/>
        <a:ext cx="873277" cy="592189"/>
      </dsp:txXfrm>
    </dsp:sp>
    <dsp:sp modelId="{F38F71C9-3786-B94A-8E73-95BE0FA52840}">
      <dsp:nvSpPr>
        <dsp:cNvPr id="0" name=""/>
        <dsp:cNvSpPr/>
      </dsp:nvSpPr>
      <dsp:spPr>
        <a:xfrm>
          <a:off x="1434914" y="1702522"/>
          <a:ext cx="821908" cy="822008"/>
        </a:xfrm>
        <a:prstGeom prst="ellipse">
          <a:avLst/>
        </a:prstGeom>
        <a:solidFill>
          <a:schemeClr val="accent2">
            <a:shade val="80000"/>
            <a:alpha val="50000"/>
            <a:hueOff val="-295803"/>
            <a:satOff val="5533"/>
            <a:lumOff val="1494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CF581FC4-9AA9-EC45-8FC2-12284FE88461}">
      <dsp:nvSpPr>
        <dsp:cNvPr id="0" name=""/>
        <dsp:cNvSpPr/>
      </dsp:nvSpPr>
      <dsp:spPr>
        <a:xfrm>
          <a:off x="2174631" y="2453216"/>
          <a:ext cx="941769" cy="54179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r>
            <a:rPr lang="fr-CA" sz="1000" kern="1200" dirty="0"/>
            <a:t>  L'anxiété</a:t>
          </a:r>
        </a:p>
      </dsp:txBody>
      <dsp:txXfrm>
        <a:off x="2174631" y="2453216"/>
        <a:ext cx="941769" cy="541790"/>
      </dsp:txXfrm>
    </dsp:sp>
    <dsp:sp modelId="{90F556F9-3BD0-4440-95DC-400F40D5018D}">
      <dsp:nvSpPr>
        <dsp:cNvPr id="0" name=""/>
        <dsp:cNvSpPr/>
      </dsp:nvSpPr>
      <dsp:spPr>
        <a:xfrm>
          <a:off x="1167794" y="1702522"/>
          <a:ext cx="821908" cy="822008"/>
        </a:xfrm>
        <a:prstGeom prst="ellipse">
          <a:avLst/>
        </a:prstGeom>
        <a:solidFill>
          <a:schemeClr val="accent2">
            <a:shade val="80000"/>
            <a:alpha val="50000"/>
            <a:hueOff val="-394403"/>
            <a:satOff val="7377"/>
            <a:lumOff val="1992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DDCD84FF-CE75-5848-A02A-FA424C77666D}">
      <dsp:nvSpPr>
        <dsp:cNvPr id="0" name=""/>
        <dsp:cNvSpPr/>
      </dsp:nvSpPr>
      <dsp:spPr>
        <a:xfrm>
          <a:off x="308215" y="2453216"/>
          <a:ext cx="941769" cy="54179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r>
            <a:rPr lang="fr-CA" sz="1000" kern="1200" dirty="0"/>
            <a:t>  Les symptômes obsessionnels-compulsifs</a:t>
          </a:r>
        </a:p>
      </dsp:txBody>
      <dsp:txXfrm>
        <a:off x="308215" y="2453216"/>
        <a:ext cx="941769" cy="541790"/>
      </dsp:txXfrm>
    </dsp:sp>
    <dsp:sp modelId="{792339C0-1B72-2645-B21A-6A02324A3E17}">
      <dsp:nvSpPr>
        <dsp:cNvPr id="0" name=""/>
        <dsp:cNvSpPr/>
      </dsp:nvSpPr>
      <dsp:spPr>
        <a:xfrm>
          <a:off x="1001015" y="1493365"/>
          <a:ext cx="821908" cy="822008"/>
        </a:xfrm>
        <a:prstGeom prst="ellipse">
          <a:avLst/>
        </a:prstGeom>
        <a:solidFill>
          <a:schemeClr val="accent2">
            <a:shade val="80000"/>
            <a:alpha val="50000"/>
            <a:hueOff val="-493004"/>
            <a:satOff val="9221"/>
            <a:lumOff val="2490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A2A5F0F5-7F3F-4F4A-BD21-23DC980289A4}">
      <dsp:nvSpPr>
        <dsp:cNvPr id="0" name=""/>
        <dsp:cNvSpPr/>
      </dsp:nvSpPr>
      <dsp:spPr>
        <a:xfrm>
          <a:off x="0" y="1659430"/>
          <a:ext cx="873277" cy="59218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r>
            <a:rPr lang="fr-CA" sz="1000" kern="1200" dirty="0"/>
            <a:t>  La faible estime de soi</a:t>
          </a:r>
        </a:p>
      </dsp:txBody>
      <dsp:txXfrm>
        <a:off x="0" y="1659430"/>
        <a:ext cx="873277" cy="592189"/>
      </dsp:txXfrm>
    </dsp:sp>
    <dsp:sp modelId="{DC1C8F82-42FE-6343-9381-9A201249F535}">
      <dsp:nvSpPr>
        <dsp:cNvPr id="0" name=""/>
        <dsp:cNvSpPr/>
      </dsp:nvSpPr>
      <dsp:spPr>
        <a:xfrm>
          <a:off x="1060261" y="1232550"/>
          <a:ext cx="821908" cy="822008"/>
        </a:xfrm>
        <a:prstGeom prst="ellipse">
          <a:avLst/>
        </a:prstGeom>
        <a:solidFill>
          <a:schemeClr val="accent2">
            <a:shade val="80000"/>
            <a:alpha val="50000"/>
            <a:hueOff val="-591605"/>
            <a:satOff val="11065"/>
            <a:lumOff val="2988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78D2885D-7441-5844-AE0A-9D78A0F18F21}">
      <dsp:nvSpPr>
        <dsp:cNvPr id="0" name=""/>
        <dsp:cNvSpPr/>
      </dsp:nvSpPr>
      <dsp:spPr>
        <a:xfrm>
          <a:off x="68492" y="953843"/>
          <a:ext cx="890400" cy="55438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r>
            <a:rPr lang="fr-CA" sz="1000" kern="1200" dirty="0"/>
            <a:t>  Le stress chronique</a:t>
          </a:r>
        </a:p>
      </dsp:txBody>
      <dsp:txXfrm>
        <a:off x="68492" y="953843"/>
        <a:ext cx="890400" cy="55438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5A652F-2DF6-934F-8671-0AB1F2E21E19}">
      <dsp:nvSpPr>
        <dsp:cNvPr id="0" name=""/>
        <dsp:cNvSpPr/>
      </dsp:nvSpPr>
      <dsp:spPr>
        <a:xfrm>
          <a:off x="1211035" y="700589"/>
          <a:ext cx="764864" cy="764958"/>
        </a:xfrm>
        <a:prstGeom prst="ellipse">
          <a:avLst/>
        </a:prstGeom>
        <a:solidFill>
          <a:schemeClr val="accent2">
            <a:shade val="80000"/>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1D436587-0EC7-424D-B008-BAF6B173F969}">
      <dsp:nvSpPr>
        <dsp:cNvPr id="0" name=""/>
        <dsp:cNvSpPr/>
      </dsp:nvSpPr>
      <dsp:spPr>
        <a:xfrm>
          <a:off x="1155263" y="103537"/>
          <a:ext cx="876407" cy="46901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r>
            <a:rPr lang="fr-CA" sz="900" kern="1200" dirty="0"/>
            <a:t> Le suicide</a:t>
          </a:r>
        </a:p>
      </dsp:txBody>
      <dsp:txXfrm>
        <a:off x="1155263" y="103537"/>
        <a:ext cx="876407" cy="469011"/>
      </dsp:txXfrm>
    </dsp:sp>
    <dsp:sp modelId="{38BA62E4-149D-4B4B-B5EC-3CB4EAE0DFE1}">
      <dsp:nvSpPr>
        <dsp:cNvPr id="0" name=""/>
        <dsp:cNvSpPr/>
      </dsp:nvSpPr>
      <dsp:spPr>
        <a:xfrm>
          <a:off x="1435395" y="808461"/>
          <a:ext cx="764864" cy="764958"/>
        </a:xfrm>
        <a:prstGeom prst="ellipse">
          <a:avLst/>
        </a:prstGeom>
        <a:solidFill>
          <a:schemeClr val="accent2">
            <a:shade val="80000"/>
            <a:alpha val="50000"/>
            <a:hueOff val="12"/>
            <a:satOff val="2272"/>
            <a:lumOff val="882"/>
            <a:alphaOff val="-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59249664-2A40-0042-86DA-0C8C3A7CBDF8}">
      <dsp:nvSpPr>
        <dsp:cNvPr id="0" name=""/>
        <dsp:cNvSpPr/>
      </dsp:nvSpPr>
      <dsp:spPr>
        <a:xfrm>
          <a:off x="2294593" y="549098"/>
          <a:ext cx="828603" cy="51591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r>
            <a:rPr lang="fr-CA" sz="900" kern="1200" dirty="0"/>
            <a:t>  L'alcoolisme et l’abus de substances</a:t>
          </a:r>
        </a:p>
      </dsp:txBody>
      <dsp:txXfrm>
        <a:off x="2294593" y="549098"/>
        <a:ext cx="828603" cy="515912"/>
      </dsp:txXfrm>
    </dsp:sp>
    <dsp:sp modelId="{3B5F870E-C577-4B48-BCAA-44445DDFB17D}">
      <dsp:nvSpPr>
        <dsp:cNvPr id="0" name=""/>
        <dsp:cNvSpPr/>
      </dsp:nvSpPr>
      <dsp:spPr>
        <a:xfrm>
          <a:off x="1490529" y="1051175"/>
          <a:ext cx="764864" cy="764958"/>
        </a:xfrm>
        <a:prstGeom prst="ellipse">
          <a:avLst/>
        </a:prstGeom>
        <a:solidFill>
          <a:schemeClr val="accent2">
            <a:shade val="80000"/>
            <a:alpha val="50000"/>
            <a:hueOff val="23"/>
            <a:satOff val="4545"/>
            <a:lumOff val="1764"/>
            <a:alphaOff val="-1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828DF28F-A61E-5D4C-AFE3-B1AE3B360112}">
      <dsp:nvSpPr>
        <dsp:cNvPr id="0" name=""/>
        <dsp:cNvSpPr/>
      </dsp:nvSpPr>
      <dsp:spPr>
        <a:xfrm>
          <a:off x="2374266" y="1205714"/>
          <a:ext cx="812668" cy="55108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r>
            <a:rPr lang="fr-CA" sz="900" kern="1200" dirty="0"/>
            <a:t>  L'augmentation du taux de décrochage scolaire</a:t>
          </a:r>
        </a:p>
      </dsp:txBody>
      <dsp:txXfrm>
        <a:off x="2374266" y="1205714"/>
        <a:ext cx="812668" cy="551088"/>
      </dsp:txXfrm>
    </dsp:sp>
    <dsp:sp modelId="{19204FF3-B645-7E40-9A65-8CC88A9C9E24}">
      <dsp:nvSpPr>
        <dsp:cNvPr id="0" name=""/>
        <dsp:cNvSpPr/>
      </dsp:nvSpPr>
      <dsp:spPr>
        <a:xfrm>
          <a:off x="1335325" y="1245815"/>
          <a:ext cx="764864" cy="764958"/>
        </a:xfrm>
        <a:prstGeom prst="ellipse">
          <a:avLst/>
        </a:prstGeom>
        <a:solidFill>
          <a:schemeClr val="accent2">
            <a:shade val="80000"/>
            <a:alpha val="50000"/>
            <a:hueOff val="35"/>
            <a:satOff val="6817"/>
            <a:lumOff val="2647"/>
            <a:alphaOff val="-1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A95D1756-4C4F-7F49-9AC5-73CF173BBA55}">
      <dsp:nvSpPr>
        <dsp:cNvPr id="0" name=""/>
        <dsp:cNvSpPr/>
      </dsp:nvSpPr>
      <dsp:spPr>
        <a:xfrm>
          <a:off x="2023703" y="1944408"/>
          <a:ext cx="876407" cy="50418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r>
            <a:rPr lang="fr-CA" sz="900" kern="1200" dirty="0"/>
            <a:t>  L'hypertension artérielle</a:t>
          </a:r>
        </a:p>
      </dsp:txBody>
      <dsp:txXfrm>
        <a:off x="2023703" y="1944408"/>
        <a:ext cx="876407" cy="504187"/>
      </dsp:txXfrm>
    </dsp:sp>
    <dsp:sp modelId="{6BDA23AD-ED62-CB47-AB66-34F4336873F9}">
      <dsp:nvSpPr>
        <dsp:cNvPr id="0" name=""/>
        <dsp:cNvSpPr/>
      </dsp:nvSpPr>
      <dsp:spPr>
        <a:xfrm>
          <a:off x="1086744" y="1245815"/>
          <a:ext cx="764864" cy="764958"/>
        </a:xfrm>
        <a:prstGeom prst="ellipse">
          <a:avLst/>
        </a:prstGeom>
        <a:solidFill>
          <a:schemeClr val="accent2">
            <a:shade val="80000"/>
            <a:alpha val="50000"/>
            <a:hueOff val="47"/>
            <a:satOff val="9090"/>
            <a:lumOff val="3529"/>
            <a:alphaOff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8B95B49A-8BE3-1144-8FA6-CE33009F719D}">
      <dsp:nvSpPr>
        <dsp:cNvPr id="0" name=""/>
        <dsp:cNvSpPr/>
      </dsp:nvSpPr>
      <dsp:spPr>
        <a:xfrm>
          <a:off x="286824" y="1944408"/>
          <a:ext cx="876407" cy="50418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r>
            <a:rPr lang="fr-CA" sz="900" kern="1200" dirty="0"/>
            <a:t>  Le diabète</a:t>
          </a:r>
        </a:p>
      </dsp:txBody>
      <dsp:txXfrm>
        <a:off x="286824" y="1944408"/>
        <a:ext cx="876407" cy="504187"/>
      </dsp:txXfrm>
    </dsp:sp>
    <dsp:sp modelId="{6A0E99C3-0844-0F4B-A3E7-15BAEA74BD69}">
      <dsp:nvSpPr>
        <dsp:cNvPr id="0" name=""/>
        <dsp:cNvSpPr/>
      </dsp:nvSpPr>
      <dsp:spPr>
        <a:xfrm>
          <a:off x="931541" y="1051175"/>
          <a:ext cx="764864" cy="764958"/>
        </a:xfrm>
        <a:prstGeom prst="ellipse">
          <a:avLst/>
        </a:prstGeom>
        <a:solidFill>
          <a:schemeClr val="accent2">
            <a:shade val="80000"/>
            <a:alpha val="50000"/>
            <a:hueOff val="58"/>
            <a:satOff val="11362"/>
            <a:lumOff val="4411"/>
            <a:alphaOff val="-2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A2DE319C-54DF-8E4C-925E-9DB0356DA6F3}">
      <dsp:nvSpPr>
        <dsp:cNvPr id="0" name=""/>
        <dsp:cNvSpPr/>
      </dsp:nvSpPr>
      <dsp:spPr>
        <a:xfrm>
          <a:off x="0" y="1205714"/>
          <a:ext cx="812668" cy="55108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r>
            <a:rPr lang="fr-CA" sz="900" kern="1200" dirty="0"/>
            <a:t>  Les maladies cardiaques</a:t>
          </a:r>
        </a:p>
      </dsp:txBody>
      <dsp:txXfrm>
        <a:off x="0" y="1205714"/>
        <a:ext cx="812668" cy="551088"/>
      </dsp:txXfrm>
    </dsp:sp>
    <dsp:sp modelId="{3E8BFB09-8AB2-154D-85B8-9033D6574388}">
      <dsp:nvSpPr>
        <dsp:cNvPr id="0" name=""/>
        <dsp:cNvSpPr/>
      </dsp:nvSpPr>
      <dsp:spPr>
        <a:xfrm>
          <a:off x="986675" y="808461"/>
          <a:ext cx="764864" cy="764958"/>
        </a:xfrm>
        <a:prstGeom prst="ellipse">
          <a:avLst/>
        </a:prstGeom>
        <a:solidFill>
          <a:schemeClr val="accent2">
            <a:shade val="80000"/>
            <a:alpha val="50000"/>
            <a:hueOff val="70"/>
            <a:satOff val="13635"/>
            <a:lumOff val="5293"/>
            <a:alphaOff val="-3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841564CC-BC66-D442-B355-58DB239C4936}">
      <dsp:nvSpPr>
        <dsp:cNvPr id="0" name=""/>
        <dsp:cNvSpPr/>
      </dsp:nvSpPr>
      <dsp:spPr>
        <a:xfrm>
          <a:off x="63738" y="549098"/>
          <a:ext cx="828603" cy="51591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r>
            <a:rPr lang="fr-CA" sz="900" kern="1200" dirty="0"/>
            <a:t>  Les maladies neurologiques</a:t>
          </a:r>
        </a:p>
      </dsp:txBody>
      <dsp:txXfrm>
        <a:off x="63738" y="549098"/>
        <a:ext cx="828603" cy="51591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DFD94D-FF38-8C43-AF96-82855477052B}">
      <dsp:nvSpPr>
        <dsp:cNvPr id="0" name=""/>
        <dsp:cNvSpPr/>
      </dsp:nvSpPr>
      <dsp:spPr>
        <a:xfrm>
          <a:off x="3587" y="0"/>
          <a:ext cx="3670175" cy="369332"/>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kern="1200" dirty="0"/>
            <a:t>Conséquences sur la santé mentale</a:t>
          </a:r>
          <a:endParaRPr lang="fr-CA" sz="1600" kern="1200" dirty="0"/>
        </a:p>
      </dsp:txBody>
      <dsp:txXfrm>
        <a:off x="14404" y="10817"/>
        <a:ext cx="3648541" cy="34769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669358-4554-6146-B5A8-542B807D8744}">
      <dsp:nvSpPr>
        <dsp:cNvPr id="0" name=""/>
        <dsp:cNvSpPr/>
      </dsp:nvSpPr>
      <dsp:spPr>
        <a:xfrm>
          <a:off x="0" y="111924"/>
          <a:ext cx="6728953" cy="595283"/>
        </a:xfrm>
        <a:prstGeom prst="rect">
          <a:avLst/>
        </a:prstGeom>
        <a:solidFill>
          <a:schemeClr val="accent3">
            <a:shade val="50000"/>
            <a:hueOff val="0"/>
            <a:satOff val="0"/>
            <a:lumOff val="0"/>
            <a:alphaOff val="0"/>
          </a:schemeClr>
        </a:solidFill>
        <a:ln w="25400" cap="flat" cmpd="sng" algn="ctr">
          <a:solidFill>
            <a:schemeClr val="accent3">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lvl="0" algn="ctr" defTabSz="666750">
            <a:lnSpc>
              <a:spcPct val="90000"/>
            </a:lnSpc>
            <a:spcBef>
              <a:spcPct val="0"/>
            </a:spcBef>
            <a:spcAft>
              <a:spcPct val="35000"/>
            </a:spcAft>
          </a:pPr>
          <a:r>
            <a:rPr lang="fr-FR" sz="1500" kern="1200" dirty="0"/>
            <a:t>Milieux académiques: </a:t>
          </a:r>
          <a:r>
            <a:rPr lang="fr-CA" sz="1500" b="0" i="0" kern="1200" dirty="0"/>
            <a:t>exemples de discrimination raciale</a:t>
          </a:r>
          <a:endParaRPr lang="fr-CA" sz="1500" kern="1200" dirty="0"/>
        </a:p>
      </dsp:txBody>
      <dsp:txXfrm>
        <a:off x="0" y="111924"/>
        <a:ext cx="6728953" cy="595283"/>
      </dsp:txXfrm>
    </dsp:sp>
    <dsp:sp modelId="{6EF5057C-B8C5-5F43-AE8F-10468882EB28}">
      <dsp:nvSpPr>
        <dsp:cNvPr id="0" name=""/>
        <dsp:cNvSpPr/>
      </dsp:nvSpPr>
      <dsp:spPr>
        <a:xfrm>
          <a:off x="0" y="625566"/>
          <a:ext cx="6728953" cy="3458700"/>
        </a:xfrm>
        <a:prstGeom prst="rect">
          <a:avLst/>
        </a:prstGeom>
        <a:solidFill>
          <a:schemeClr val="accent3">
            <a:alpha val="90000"/>
            <a:tint val="55000"/>
            <a:hueOff val="0"/>
            <a:satOff val="0"/>
            <a:lumOff val="0"/>
            <a:alphaOff val="0"/>
          </a:schemeClr>
        </a:solidFill>
        <a:ln w="25400" cap="flat" cmpd="sng" algn="ctr">
          <a:solidFill>
            <a:schemeClr val="accent3">
              <a:alpha val="90000"/>
              <a:tint val="5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fr-CA" sz="1500" b="0" i="0" u="none" kern="1200" dirty="0"/>
            <a:t>Orienter les étudiants racisés vers des parcours </a:t>
          </a:r>
          <a:r>
            <a:rPr lang="fr-CA" sz="1500" b="1" i="0" u="none" kern="1200" dirty="0"/>
            <a:t>moins valorisants</a:t>
          </a:r>
          <a:r>
            <a:rPr lang="fr-CA" sz="1500" b="0" i="0" u="none" kern="1200" dirty="0"/>
            <a:t>.</a:t>
          </a:r>
          <a:endParaRPr lang="fr-CA" sz="1500" kern="1200" dirty="0"/>
        </a:p>
        <a:p>
          <a:pPr marL="114300" lvl="1" indent="-114300" algn="l" defTabSz="666750">
            <a:lnSpc>
              <a:spcPct val="90000"/>
            </a:lnSpc>
            <a:spcBef>
              <a:spcPct val="0"/>
            </a:spcBef>
            <a:spcAft>
              <a:spcPct val="15000"/>
            </a:spcAft>
            <a:buChar char="••"/>
          </a:pPr>
          <a:endParaRPr lang="fr-CA" sz="1500" kern="1200" dirty="0"/>
        </a:p>
        <a:p>
          <a:pPr marL="114300" lvl="1" indent="-114300" algn="l" defTabSz="666750">
            <a:lnSpc>
              <a:spcPct val="90000"/>
            </a:lnSpc>
            <a:spcBef>
              <a:spcPct val="0"/>
            </a:spcBef>
            <a:spcAft>
              <a:spcPct val="15000"/>
            </a:spcAft>
            <a:buChar char="••"/>
          </a:pPr>
          <a:r>
            <a:rPr lang="fr-CA" sz="1500" b="0" i="0" u="none" kern="1200" dirty="0"/>
            <a:t>  Avoir un </a:t>
          </a:r>
          <a:r>
            <a:rPr lang="fr-CA" sz="1500" b="1" i="0" u="none" kern="1200" dirty="0"/>
            <a:t>seuil de tolérance plus faible</a:t>
          </a:r>
          <a:r>
            <a:rPr lang="fr-CA" sz="1500" b="0" i="0" u="none" kern="1200" dirty="0"/>
            <a:t> pour des actions punissable par suspension scolaire en fonction de la race.</a:t>
          </a:r>
          <a:endParaRPr lang="fr-CA" sz="1500" b="0" kern="1200" dirty="0"/>
        </a:p>
        <a:p>
          <a:pPr marL="114300" lvl="1" indent="-114300" algn="l" defTabSz="666750">
            <a:lnSpc>
              <a:spcPct val="90000"/>
            </a:lnSpc>
            <a:spcBef>
              <a:spcPct val="0"/>
            </a:spcBef>
            <a:spcAft>
              <a:spcPct val="15000"/>
            </a:spcAft>
            <a:buChar char="••"/>
          </a:pPr>
          <a:endParaRPr lang="fr-CA" sz="1500" b="0" kern="1200" dirty="0"/>
        </a:p>
        <a:p>
          <a:pPr marL="114300" lvl="1" indent="-114300" algn="l" defTabSz="666750">
            <a:lnSpc>
              <a:spcPct val="90000"/>
            </a:lnSpc>
            <a:spcBef>
              <a:spcPct val="0"/>
            </a:spcBef>
            <a:spcAft>
              <a:spcPct val="15000"/>
            </a:spcAft>
            <a:buChar char="••"/>
          </a:pPr>
          <a:r>
            <a:rPr lang="fr-CA" sz="1500" b="0" i="0" kern="1200" dirty="0"/>
            <a:t>Prendre des mesures disciplinaires </a:t>
          </a:r>
          <a:r>
            <a:rPr lang="fr-CA" sz="1500" b="1" i="0" kern="1200" dirty="0"/>
            <a:t>plus sévères </a:t>
          </a:r>
          <a:r>
            <a:rPr lang="fr-CA" sz="1500" b="0" i="0" kern="1200" dirty="0"/>
            <a:t>contre les étudiants racisés comparativement aux étudiants blancs pour les mêmes faits.</a:t>
          </a:r>
          <a:r>
            <a:rPr lang="fr-CA" sz="1500" b="0" i="0" u="none" kern="1200" dirty="0"/>
            <a:t>.</a:t>
          </a:r>
          <a:endParaRPr lang="fr-CA" sz="1500" b="0" kern="1200" dirty="0"/>
        </a:p>
        <a:p>
          <a:pPr marL="114300" lvl="1" indent="-114300" algn="l" defTabSz="666750">
            <a:lnSpc>
              <a:spcPct val="90000"/>
            </a:lnSpc>
            <a:spcBef>
              <a:spcPct val="0"/>
            </a:spcBef>
            <a:spcAft>
              <a:spcPct val="15000"/>
            </a:spcAft>
            <a:buChar char="••"/>
          </a:pPr>
          <a:endParaRPr lang="fr-CA" sz="1500" b="0" kern="1200" dirty="0"/>
        </a:p>
        <a:p>
          <a:pPr marL="114300" lvl="1" indent="-114300" algn="l" defTabSz="666750">
            <a:lnSpc>
              <a:spcPct val="90000"/>
            </a:lnSpc>
            <a:spcBef>
              <a:spcPct val="0"/>
            </a:spcBef>
            <a:spcAft>
              <a:spcPct val="15000"/>
            </a:spcAft>
            <a:buChar char="••"/>
          </a:pPr>
          <a:r>
            <a:rPr lang="fr-CA" sz="1500" b="0" i="0" u="none" kern="1200" dirty="0"/>
            <a:t>Impliquer les </a:t>
          </a:r>
          <a:r>
            <a:rPr lang="fr-CA" sz="1500" b="1" i="0" u="none" kern="1200" dirty="0"/>
            <a:t>services de police </a:t>
          </a:r>
          <a:r>
            <a:rPr lang="fr-CA" sz="1500" b="0" i="0" u="none" kern="1200" dirty="0"/>
            <a:t>dans l’investigation des assomptions à l’égard d’un étudiant fondée sur la race.</a:t>
          </a:r>
          <a:endParaRPr lang="fr-CA" sz="1500" b="0" kern="1200" dirty="0"/>
        </a:p>
        <a:p>
          <a:pPr marL="114300" lvl="1" indent="-114300" algn="l" defTabSz="666750">
            <a:lnSpc>
              <a:spcPct val="90000"/>
            </a:lnSpc>
            <a:spcBef>
              <a:spcPct val="0"/>
            </a:spcBef>
            <a:spcAft>
              <a:spcPct val="15000"/>
            </a:spcAft>
            <a:buChar char="••"/>
          </a:pPr>
          <a:endParaRPr lang="fr-CA" sz="1500" b="0" kern="1200" dirty="0"/>
        </a:p>
        <a:p>
          <a:pPr marL="114300" lvl="1" indent="-114300" algn="l" defTabSz="666750">
            <a:lnSpc>
              <a:spcPct val="90000"/>
            </a:lnSpc>
            <a:spcBef>
              <a:spcPct val="0"/>
            </a:spcBef>
            <a:spcAft>
              <a:spcPct val="15000"/>
            </a:spcAft>
            <a:buChar char="••"/>
          </a:pPr>
          <a:r>
            <a:rPr lang="fr-CA" sz="1500" b="0" i="0" u="none" kern="1200" dirty="0"/>
            <a:t>  Faire usage d’un </a:t>
          </a:r>
          <a:r>
            <a:rPr lang="fr-CA" sz="1500" b="1" i="0" u="none" kern="1200" dirty="0"/>
            <a:t>ton condescendant </a:t>
          </a:r>
          <a:r>
            <a:rPr lang="fr-CA" sz="1500" b="0" i="0" u="none" kern="1200" dirty="0"/>
            <a:t>en parlant avec un parent qui ne semble pas très  à l’aise à parler la langue de l’institution.</a:t>
          </a:r>
          <a:endParaRPr lang="fr-CA" sz="1500" kern="1200" dirty="0"/>
        </a:p>
        <a:p>
          <a:pPr marL="114300" lvl="1" indent="-114300" algn="l" defTabSz="666750">
            <a:lnSpc>
              <a:spcPct val="90000"/>
            </a:lnSpc>
            <a:spcBef>
              <a:spcPct val="0"/>
            </a:spcBef>
            <a:spcAft>
              <a:spcPct val="15000"/>
            </a:spcAft>
            <a:buChar char="••"/>
          </a:pPr>
          <a:endParaRPr lang="fr-CA" sz="1500" kern="1200" dirty="0"/>
        </a:p>
      </dsp:txBody>
      <dsp:txXfrm>
        <a:off x="0" y="625566"/>
        <a:ext cx="6728953" cy="34587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EA474F-94CE-AD43-8C4F-76F6A04256E5}">
      <dsp:nvSpPr>
        <dsp:cNvPr id="0" name=""/>
        <dsp:cNvSpPr/>
      </dsp:nvSpPr>
      <dsp:spPr>
        <a:xfrm>
          <a:off x="0" y="82498"/>
          <a:ext cx="6678709" cy="345600"/>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lvl="0" algn="ctr" defTabSz="533400">
            <a:lnSpc>
              <a:spcPct val="90000"/>
            </a:lnSpc>
            <a:spcBef>
              <a:spcPct val="0"/>
            </a:spcBef>
            <a:spcAft>
              <a:spcPct val="35000"/>
            </a:spcAft>
          </a:pPr>
          <a:r>
            <a:rPr lang="fr-CA" sz="1200" kern="1200" dirty="0"/>
            <a:t>Milieux du travail: </a:t>
          </a:r>
          <a:r>
            <a:rPr lang="fr-CA" sz="1200" b="0" i="0" kern="1200" dirty="0"/>
            <a:t>exemples de discrimination raciale</a:t>
          </a:r>
          <a:endParaRPr lang="fr-CA" sz="1200" kern="1200" dirty="0"/>
        </a:p>
      </dsp:txBody>
      <dsp:txXfrm>
        <a:off x="0" y="82498"/>
        <a:ext cx="6678709" cy="345600"/>
      </dsp:txXfrm>
    </dsp:sp>
    <dsp:sp modelId="{92723611-0BC9-294D-BF47-1FF547F6CA75}">
      <dsp:nvSpPr>
        <dsp:cNvPr id="0" name=""/>
        <dsp:cNvSpPr/>
      </dsp:nvSpPr>
      <dsp:spPr>
        <a:xfrm>
          <a:off x="0" y="428098"/>
          <a:ext cx="6678709" cy="4216320"/>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fr-CA" sz="1200" b="0" i="0" u="none" kern="1200" dirty="0"/>
            <a:t>  L’employeur qui </a:t>
          </a:r>
          <a:r>
            <a:rPr lang="fr-CA" sz="1200" b="1" i="0" u="none" kern="1200" dirty="0"/>
            <a:t>ferme les yeux </a:t>
          </a:r>
          <a:r>
            <a:rPr lang="fr-CA" sz="1200" b="0" i="0" u="none" kern="1200" dirty="0"/>
            <a:t>sur la discrimination raciale au travail. L’employeur a la responsabilité d’adresser le problème auprès du responsable de l’acte/des paroles et de la victime.</a:t>
          </a:r>
          <a:endParaRPr lang="fr-CA" sz="1200" kern="1200" dirty="0"/>
        </a:p>
        <a:p>
          <a:pPr marL="114300" lvl="1" indent="-114300" algn="l" defTabSz="533400">
            <a:lnSpc>
              <a:spcPct val="90000"/>
            </a:lnSpc>
            <a:spcBef>
              <a:spcPct val="0"/>
            </a:spcBef>
            <a:spcAft>
              <a:spcPct val="15000"/>
            </a:spcAft>
            <a:buChar char="••"/>
          </a:pPr>
          <a:endParaRPr lang="fr-CA" sz="1200" kern="1200" dirty="0"/>
        </a:p>
        <a:p>
          <a:pPr marL="114300" lvl="1" indent="-114300" algn="l" defTabSz="533400">
            <a:lnSpc>
              <a:spcPct val="90000"/>
            </a:lnSpc>
            <a:spcBef>
              <a:spcPct val="0"/>
            </a:spcBef>
            <a:spcAft>
              <a:spcPct val="15000"/>
            </a:spcAft>
            <a:buChar char="••"/>
          </a:pPr>
          <a:r>
            <a:rPr lang="fr-CA" sz="1200" b="0" i="0" u="none" kern="1200" dirty="0"/>
            <a:t> Avoir un </a:t>
          </a:r>
          <a:r>
            <a:rPr lang="fr-CA" sz="1200" b="1" i="0" u="none" kern="1200" dirty="0"/>
            <a:t>seuil de tolérance plus bas </a:t>
          </a:r>
          <a:r>
            <a:rPr lang="fr-CA" sz="1200" b="0" i="0" u="none" kern="1200" dirty="0"/>
            <a:t>pour le renvoi d’employés racisés</a:t>
          </a:r>
          <a:endParaRPr lang="fr-CA" sz="1200" b="0" kern="1200" dirty="0"/>
        </a:p>
        <a:p>
          <a:pPr marL="114300" lvl="1" indent="-114300" algn="l" defTabSz="533400">
            <a:lnSpc>
              <a:spcPct val="90000"/>
            </a:lnSpc>
            <a:spcBef>
              <a:spcPct val="0"/>
            </a:spcBef>
            <a:spcAft>
              <a:spcPct val="15000"/>
            </a:spcAft>
            <a:buChar char="••"/>
          </a:pPr>
          <a:endParaRPr lang="fr-CA" sz="1200" b="0" kern="1200" dirty="0"/>
        </a:p>
        <a:p>
          <a:pPr marL="114300" lvl="1" indent="-114300" algn="l" defTabSz="533400">
            <a:lnSpc>
              <a:spcPct val="90000"/>
            </a:lnSpc>
            <a:spcBef>
              <a:spcPct val="0"/>
            </a:spcBef>
            <a:spcAft>
              <a:spcPct val="15000"/>
            </a:spcAft>
            <a:buChar char="••"/>
          </a:pPr>
          <a:r>
            <a:rPr lang="fr-CA" sz="1200" b="0" i="0" u="none" kern="1200" dirty="0"/>
            <a:t>  Avoir des </a:t>
          </a:r>
          <a:r>
            <a:rPr lang="fr-CA" sz="1200" b="1" i="0" u="none" kern="1200" dirty="0"/>
            <a:t>exigences supérieures </a:t>
          </a:r>
          <a:r>
            <a:rPr lang="fr-CA" sz="1200" b="0" i="0" u="none" kern="1200" dirty="0"/>
            <a:t>pour les employés racisés</a:t>
          </a:r>
          <a:endParaRPr lang="fr-CA" sz="1200" b="0" kern="1200" dirty="0"/>
        </a:p>
        <a:p>
          <a:pPr marL="114300" lvl="1" indent="-114300" algn="l" defTabSz="533400">
            <a:lnSpc>
              <a:spcPct val="90000"/>
            </a:lnSpc>
            <a:spcBef>
              <a:spcPct val="0"/>
            </a:spcBef>
            <a:spcAft>
              <a:spcPct val="15000"/>
            </a:spcAft>
            <a:buChar char="••"/>
          </a:pPr>
          <a:endParaRPr lang="fr-CA" sz="1200" b="0" kern="1200" dirty="0"/>
        </a:p>
        <a:p>
          <a:pPr marL="114300" lvl="1" indent="-114300" algn="l" defTabSz="533400">
            <a:lnSpc>
              <a:spcPct val="90000"/>
            </a:lnSpc>
            <a:spcBef>
              <a:spcPct val="0"/>
            </a:spcBef>
            <a:spcAft>
              <a:spcPct val="15000"/>
            </a:spcAft>
            <a:buChar char="••"/>
          </a:pPr>
          <a:r>
            <a:rPr lang="fr-CA" sz="1200" b="0" i="0" u="none" kern="1200" dirty="0"/>
            <a:t>  </a:t>
          </a:r>
          <a:r>
            <a:rPr lang="fr-CA" sz="1200" b="1" i="0" u="none" kern="1200" dirty="0"/>
            <a:t>Refuser d’embaucher </a:t>
          </a:r>
          <a:r>
            <a:rPr lang="fr-CA" sz="1200" b="0" i="0" u="none" kern="1200" dirty="0"/>
            <a:t>un candidat racisé parce qu’on juge qu'il n’aurait pas sa place dans son équipe.</a:t>
          </a:r>
          <a:endParaRPr lang="fr-CA" sz="1200" b="0" kern="1200" dirty="0"/>
        </a:p>
        <a:p>
          <a:pPr marL="114300" lvl="1" indent="-114300" algn="l" defTabSz="533400">
            <a:lnSpc>
              <a:spcPct val="90000"/>
            </a:lnSpc>
            <a:spcBef>
              <a:spcPct val="0"/>
            </a:spcBef>
            <a:spcAft>
              <a:spcPct val="15000"/>
            </a:spcAft>
            <a:buChar char="••"/>
          </a:pPr>
          <a:endParaRPr lang="fr-CA" sz="1200" b="0" kern="1200" dirty="0"/>
        </a:p>
        <a:p>
          <a:pPr marL="114300" lvl="1" indent="-114300" algn="l" defTabSz="533400">
            <a:lnSpc>
              <a:spcPct val="90000"/>
            </a:lnSpc>
            <a:spcBef>
              <a:spcPct val="0"/>
            </a:spcBef>
            <a:spcAft>
              <a:spcPct val="15000"/>
            </a:spcAft>
            <a:buChar char="••"/>
          </a:pPr>
          <a:r>
            <a:rPr lang="fr-CA" sz="1200" b="0" i="0" u="none" kern="1200" dirty="0"/>
            <a:t>  Établir des </a:t>
          </a:r>
          <a:r>
            <a:rPr lang="fr-CA" sz="1200" b="1" i="0" u="none" kern="1200" dirty="0"/>
            <a:t>critères</a:t>
          </a:r>
          <a:r>
            <a:rPr lang="fr-CA" sz="1200" b="0" i="0" u="none" kern="1200" dirty="0"/>
            <a:t> d’embauches qui pourraient être </a:t>
          </a:r>
          <a:r>
            <a:rPr lang="fr-CA" sz="1200" b="1" i="0" u="none" kern="1200" dirty="0"/>
            <a:t>désavantageux</a:t>
          </a:r>
          <a:r>
            <a:rPr lang="fr-CA" sz="1200" b="0" i="0" u="none" kern="1200" dirty="0"/>
            <a:t> pour les individus de certains groupes raciaux/ethniques (par exemple, le candidat doit être Français natif. Le critère de langue devrait donner l'opportunité à quelqu’un non-Français natif, mais qui parle parfaitement le français d’être également considéré pour le poste).</a:t>
          </a:r>
          <a:endParaRPr lang="fr-CA" sz="1200" b="0" kern="1200" dirty="0"/>
        </a:p>
        <a:p>
          <a:pPr marL="114300" lvl="1" indent="-114300" algn="l" defTabSz="533400">
            <a:lnSpc>
              <a:spcPct val="90000"/>
            </a:lnSpc>
            <a:spcBef>
              <a:spcPct val="0"/>
            </a:spcBef>
            <a:spcAft>
              <a:spcPct val="15000"/>
            </a:spcAft>
            <a:buChar char="••"/>
          </a:pPr>
          <a:endParaRPr lang="fr-CA" sz="1200" b="0" kern="1200" dirty="0"/>
        </a:p>
        <a:p>
          <a:pPr marL="114300" lvl="1" indent="-114300" algn="l" defTabSz="533400">
            <a:lnSpc>
              <a:spcPct val="90000"/>
            </a:lnSpc>
            <a:spcBef>
              <a:spcPct val="0"/>
            </a:spcBef>
            <a:spcAft>
              <a:spcPct val="15000"/>
            </a:spcAft>
            <a:buChar char="••"/>
          </a:pPr>
          <a:r>
            <a:rPr lang="fr-CA" sz="1200" b="0" i="0" u="none" kern="1200" dirty="0"/>
            <a:t> Choisir de ne pas embaucher un individu sur la base de son nom ou de son lieu de résidence ou </a:t>
          </a:r>
          <a:r>
            <a:rPr lang="fr-CA" sz="1200" b="1" i="0" u="none" kern="1200" dirty="0"/>
            <a:t>tout autre critère non pertinent </a:t>
          </a:r>
          <a:r>
            <a:rPr lang="fr-CA" sz="1200" b="0" i="0" u="none" kern="1200" dirty="0"/>
            <a:t>aux critères d’embauche et aux qualifications du candidat.</a:t>
          </a:r>
          <a:endParaRPr lang="fr-CA" sz="1200" b="0" kern="1200" dirty="0"/>
        </a:p>
        <a:p>
          <a:pPr marL="114300" lvl="1" indent="-114300" algn="l" defTabSz="533400">
            <a:lnSpc>
              <a:spcPct val="90000"/>
            </a:lnSpc>
            <a:spcBef>
              <a:spcPct val="0"/>
            </a:spcBef>
            <a:spcAft>
              <a:spcPct val="15000"/>
            </a:spcAft>
            <a:buChar char="••"/>
          </a:pPr>
          <a:endParaRPr lang="fr-CA" sz="1200" b="0" kern="1200" dirty="0"/>
        </a:p>
        <a:p>
          <a:pPr marL="114300" lvl="1" indent="-114300" algn="l" defTabSz="533400">
            <a:lnSpc>
              <a:spcPct val="90000"/>
            </a:lnSpc>
            <a:spcBef>
              <a:spcPct val="0"/>
            </a:spcBef>
            <a:spcAft>
              <a:spcPct val="15000"/>
            </a:spcAft>
            <a:buChar char="••"/>
          </a:pPr>
          <a:r>
            <a:rPr lang="fr-CA" sz="1200" b="0" i="0" u="none" kern="1200" dirty="0"/>
            <a:t>  Accorder un </a:t>
          </a:r>
          <a:r>
            <a:rPr lang="fr-CA" sz="1200" b="1" i="0" u="none" kern="1200" dirty="0"/>
            <a:t>traitement moins favorable </a:t>
          </a:r>
          <a:r>
            <a:rPr lang="fr-CA" sz="1200" b="0" i="0" u="none" kern="1200" dirty="0"/>
            <a:t>à un employé qui a porté plainte sur une occurrence raciste ou de discrimination raciale.</a:t>
          </a:r>
          <a:endParaRPr lang="fr-CA" sz="1200" b="0" kern="1200" dirty="0"/>
        </a:p>
        <a:p>
          <a:pPr marL="114300" lvl="1" indent="-114300" algn="l" defTabSz="533400">
            <a:lnSpc>
              <a:spcPct val="90000"/>
            </a:lnSpc>
            <a:spcBef>
              <a:spcPct val="0"/>
            </a:spcBef>
            <a:spcAft>
              <a:spcPct val="15000"/>
            </a:spcAft>
            <a:buChar char="••"/>
          </a:pPr>
          <a:endParaRPr lang="fr-CA" sz="1200" b="0" kern="1200" dirty="0"/>
        </a:p>
        <a:p>
          <a:pPr marL="114300" lvl="1" indent="-114300" algn="l" defTabSz="533400">
            <a:lnSpc>
              <a:spcPct val="90000"/>
            </a:lnSpc>
            <a:spcBef>
              <a:spcPct val="0"/>
            </a:spcBef>
            <a:spcAft>
              <a:spcPct val="15000"/>
            </a:spcAft>
            <a:buChar char="••"/>
          </a:pPr>
          <a:r>
            <a:rPr lang="fr-CA" sz="1200" b="0" i="0" u="none" kern="1200" dirty="0"/>
            <a:t>  </a:t>
          </a:r>
          <a:r>
            <a:rPr lang="fr-CA" sz="1200" b="1" i="0" u="none" kern="1200" dirty="0"/>
            <a:t>Assumer des compétences inférieures </a:t>
          </a:r>
          <a:r>
            <a:rPr lang="fr-CA" sz="1200" b="0" i="0" u="none" kern="1200" dirty="0"/>
            <a:t>et/ou assigner un </a:t>
          </a:r>
          <a:r>
            <a:rPr lang="fr-CA" sz="1200" b="1" i="0" u="none" kern="1200" dirty="0"/>
            <a:t>salaire</a:t>
          </a:r>
          <a:r>
            <a:rPr lang="fr-CA" sz="1200" b="0" i="0" u="none" kern="1200" dirty="0"/>
            <a:t> </a:t>
          </a:r>
          <a:r>
            <a:rPr lang="fr-CA" sz="1200" b="1" i="0" u="none" kern="1200" dirty="0"/>
            <a:t>plus faible </a:t>
          </a:r>
          <a:r>
            <a:rPr lang="fr-CA" sz="1200" b="0" i="0" u="none" kern="1200" dirty="0"/>
            <a:t>en raison de la race.</a:t>
          </a:r>
          <a:endParaRPr lang="fr-CA" sz="1200" kern="1200" dirty="0"/>
        </a:p>
      </dsp:txBody>
      <dsp:txXfrm>
        <a:off x="0" y="428098"/>
        <a:ext cx="6678709" cy="4216320"/>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8.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1.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912827-16EB-F246-8D5C-B8593121F6E9}" type="datetimeFigureOut">
              <a:rPr lang="fr-FR" smtClean="0"/>
              <a:t>21-02-11</a:t>
            </a:fld>
            <a:endParaRPr lang="fr-FR"/>
          </a:p>
        </p:txBody>
      </p:sp>
      <p:sp>
        <p:nvSpPr>
          <p:cNvPr id="4" name="Espace réservé de l'image de diapositiv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40751E-7C5E-A945-A6D7-E437F6A51A63}" type="slidenum">
              <a:rPr lang="fr-FR" smtClean="0"/>
              <a:t>‹#›</a:t>
            </a:fld>
            <a:endParaRPr lang="fr-FR"/>
          </a:p>
        </p:txBody>
      </p:sp>
    </p:spTree>
    <p:extLst>
      <p:ext uri="{BB962C8B-B14F-4D97-AF65-F5344CB8AC3E}">
        <p14:creationId xmlns:p14="http://schemas.microsoft.com/office/powerpoint/2010/main" val="4327312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smtClean="0">
                <a:solidFill>
                  <a:schemeClr val="tx1"/>
                </a:solidFill>
                <a:effectLst/>
                <a:latin typeface="+mn-lt"/>
                <a:ea typeface="+mn-ea"/>
                <a:cs typeface="+mn-cs"/>
              </a:rPr>
              <a:t>vous</a:t>
            </a:r>
            <a:r>
              <a:rPr lang="en-US" sz="1200" b="0" i="0" kern="1200" dirty="0" smtClean="0">
                <a:solidFill>
                  <a:schemeClr val="tx1"/>
                </a:solidFill>
                <a:effectLst/>
                <a:latin typeface="+mn-lt"/>
                <a:ea typeface="+mn-ea"/>
                <a:cs typeface="+mn-cs"/>
              </a:rPr>
              <a:t> le </a:t>
            </a:r>
            <a:r>
              <a:rPr lang="en-US" sz="1200" b="0" i="0" kern="1200" dirty="0" err="1" smtClean="0">
                <a:solidFill>
                  <a:schemeClr val="tx1"/>
                </a:solidFill>
                <a:effectLst/>
                <a:latin typeface="+mn-lt"/>
                <a:ea typeface="+mn-ea"/>
                <a:cs typeface="+mn-cs"/>
              </a:rPr>
              <a:t>souhaitez</a:t>
            </a:r>
            <a:r>
              <a:rPr lang="en-US" sz="1200" b="0" i="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3F40751E-7C5E-A945-A6D7-E437F6A51A63}" type="slidenum">
              <a:rPr lang="fr-FR" smtClean="0"/>
              <a:t>1</a:t>
            </a:fld>
            <a:endParaRPr lang="fr-FR"/>
          </a:p>
        </p:txBody>
      </p:sp>
    </p:spTree>
    <p:extLst>
      <p:ext uri="{BB962C8B-B14F-4D97-AF65-F5344CB8AC3E}">
        <p14:creationId xmlns:p14="http://schemas.microsoft.com/office/powerpoint/2010/main" val="2101377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10"/>
          </p:nvPr>
        </p:nvSpPr>
        <p:spPr/>
        <p:txBody>
          <a:bodyPr/>
          <a:lstStyle/>
          <a:p>
            <a:fld id="{3F40751E-7C5E-A945-A6D7-E437F6A51A63}" type="slidenum">
              <a:rPr lang="fr-FR" smtClean="0"/>
              <a:t>10</a:t>
            </a:fld>
            <a:endParaRPr lang="fr-FR"/>
          </a:p>
        </p:txBody>
      </p:sp>
    </p:spTree>
    <p:extLst>
      <p:ext uri="{BB962C8B-B14F-4D97-AF65-F5344CB8AC3E}">
        <p14:creationId xmlns:p14="http://schemas.microsoft.com/office/powerpoint/2010/main" val="18441362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40751E-7C5E-A945-A6D7-E437F6A51A63}" type="slidenum">
              <a:rPr lang="fr-FR" smtClean="0"/>
              <a:t>11</a:t>
            </a:fld>
            <a:endParaRPr lang="fr-FR"/>
          </a:p>
        </p:txBody>
      </p:sp>
    </p:spTree>
    <p:extLst>
      <p:ext uri="{BB962C8B-B14F-4D97-AF65-F5344CB8AC3E}">
        <p14:creationId xmlns:p14="http://schemas.microsoft.com/office/powerpoint/2010/main" val="13734977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10"/>
          </p:nvPr>
        </p:nvSpPr>
        <p:spPr/>
        <p:txBody>
          <a:bodyPr/>
          <a:lstStyle/>
          <a:p>
            <a:fld id="{3F40751E-7C5E-A945-A6D7-E437F6A51A63}" type="slidenum">
              <a:rPr lang="fr-FR" smtClean="0"/>
              <a:t>12</a:t>
            </a:fld>
            <a:endParaRPr lang="fr-FR"/>
          </a:p>
        </p:txBody>
      </p:sp>
    </p:spTree>
    <p:extLst>
      <p:ext uri="{BB962C8B-B14F-4D97-AF65-F5344CB8AC3E}">
        <p14:creationId xmlns:p14="http://schemas.microsoft.com/office/powerpoint/2010/main" val="10977547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40751E-7C5E-A945-A6D7-E437F6A51A63}" type="slidenum">
              <a:rPr lang="fr-FR" smtClean="0"/>
              <a:t>13</a:t>
            </a:fld>
            <a:endParaRPr lang="fr-FR"/>
          </a:p>
        </p:txBody>
      </p:sp>
    </p:spTree>
    <p:extLst>
      <p:ext uri="{BB962C8B-B14F-4D97-AF65-F5344CB8AC3E}">
        <p14:creationId xmlns:p14="http://schemas.microsoft.com/office/powerpoint/2010/main" val="12082747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10"/>
          </p:nvPr>
        </p:nvSpPr>
        <p:spPr/>
        <p:txBody>
          <a:bodyPr/>
          <a:lstStyle/>
          <a:p>
            <a:fld id="{3F40751E-7C5E-A945-A6D7-E437F6A51A63}" type="slidenum">
              <a:rPr lang="fr-FR" smtClean="0"/>
              <a:t>14</a:t>
            </a:fld>
            <a:endParaRPr lang="fr-FR"/>
          </a:p>
        </p:txBody>
      </p:sp>
    </p:spTree>
    <p:extLst>
      <p:ext uri="{BB962C8B-B14F-4D97-AF65-F5344CB8AC3E}">
        <p14:creationId xmlns:p14="http://schemas.microsoft.com/office/powerpoint/2010/main" val="15427705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10"/>
          </p:nvPr>
        </p:nvSpPr>
        <p:spPr/>
        <p:txBody>
          <a:bodyPr/>
          <a:lstStyle/>
          <a:p>
            <a:fld id="{3F40751E-7C5E-A945-A6D7-E437F6A51A63}" type="slidenum">
              <a:rPr lang="fr-FR" smtClean="0"/>
              <a:t>15</a:t>
            </a:fld>
            <a:endParaRPr lang="fr-FR"/>
          </a:p>
        </p:txBody>
      </p:sp>
    </p:spTree>
    <p:extLst>
      <p:ext uri="{BB962C8B-B14F-4D97-AF65-F5344CB8AC3E}">
        <p14:creationId xmlns:p14="http://schemas.microsoft.com/office/powerpoint/2010/main" val="18238576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sz="1200" b="0" i="0" u="none" strike="noStrike"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40751E-7C5E-A945-A6D7-E437F6A51A63}" type="slidenum">
              <a:rPr lang="fr-FR" smtClean="0"/>
              <a:t>16</a:t>
            </a:fld>
            <a:endParaRPr lang="fr-FR"/>
          </a:p>
        </p:txBody>
      </p:sp>
    </p:spTree>
    <p:extLst>
      <p:ext uri="{BB962C8B-B14F-4D97-AF65-F5344CB8AC3E}">
        <p14:creationId xmlns:p14="http://schemas.microsoft.com/office/powerpoint/2010/main" val="9477454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40751E-7C5E-A945-A6D7-E437F6A51A63}" type="slidenum">
              <a:rPr lang="fr-FR" smtClean="0"/>
              <a:t>17</a:t>
            </a:fld>
            <a:endParaRPr lang="fr-FR"/>
          </a:p>
        </p:txBody>
      </p:sp>
    </p:spTree>
    <p:extLst>
      <p:ext uri="{BB962C8B-B14F-4D97-AF65-F5344CB8AC3E}">
        <p14:creationId xmlns:p14="http://schemas.microsoft.com/office/powerpoint/2010/main" val="2359101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10"/>
          </p:nvPr>
        </p:nvSpPr>
        <p:spPr/>
        <p:txBody>
          <a:bodyPr/>
          <a:lstStyle/>
          <a:p>
            <a:fld id="{3F40751E-7C5E-A945-A6D7-E437F6A51A63}" type="slidenum">
              <a:rPr lang="fr-FR" smtClean="0"/>
              <a:t>18</a:t>
            </a:fld>
            <a:endParaRPr lang="fr-FR"/>
          </a:p>
        </p:txBody>
      </p:sp>
    </p:spTree>
    <p:extLst>
      <p:ext uri="{BB962C8B-B14F-4D97-AF65-F5344CB8AC3E}">
        <p14:creationId xmlns:p14="http://schemas.microsoft.com/office/powerpoint/2010/main" val="6419533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10"/>
          </p:nvPr>
        </p:nvSpPr>
        <p:spPr/>
        <p:txBody>
          <a:bodyPr/>
          <a:lstStyle/>
          <a:p>
            <a:fld id="{3F40751E-7C5E-A945-A6D7-E437F6A51A63}" type="slidenum">
              <a:rPr lang="fr-FR" smtClean="0"/>
              <a:t>19</a:t>
            </a:fld>
            <a:endParaRPr lang="fr-FR"/>
          </a:p>
        </p:txBody>
      </p:sp>
    </p:spTree>
    <p:extLst>
      <p:ext uri="{BB962C8B-B14F-4D97-AF65-F5344CB8AC3E}">
        <p14:creationId xmlns:p14="http://schemas.microsoft.com/office/powerpoint/2010/main" val="686776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t>.</a:t>
            </a:r>
            <a:endParaRPr lang="en-US" dirty="0"/>
          </a:p>
        </p:txBody>
      </p:sp>
      <p:sp>
        <p:nvSpPr>
          <p:cNvPr id="4" name="Slide Number Placeholder 3"/>
          <p:cNvSpPr>
            <a:spLocks noGrp="1"/>
          </p:cNvSpPr>
          <p:nvPr>
            <p:ph type="sldNum" sz="quarter" idx="10"/>
          </p:nvPr>
        </p:nvSpPr>
        <p:spPr/>
        <p:txBody>
          <a:bodyPr/>
          <a:lstStyle/>
          <a:p>
            <a:fld id="{3F40751E-7C5E-A945-A6D7-E437F6A51A63}" type="slidenum">
              <a:rPr lang="fr-FR" smtClean="0"/>
              <a:t>2</a:t>
            </a:fld>
            <a:endParaRPr lang="fr-FR"/>
          </a:p>
        </p:txBody>
      </p:sp>
    </p:spTree>
    <p:extLst>
      <p:ext uri="{BB962C8B-B14F-4D97-AF65-F5344CB8AC3E}">
        <p14:creationId xmlns:p14="http://schemas.microsoft.com/office/powerpoint/2010/main" val="11115352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10"/>
          </p:nvPr>
        </p:nvSpPr>
        <p:spPr/>
        <p:txBody>
          <a:bodyPr/>
          <a:lstStyle/>
          <a:p>
            <a:fld id="{3F40751E-7C5E-A945-A6D7-E437F6A51A63}" type="slidenum">
              <a:rPr lang="fr-FR" smtClean="0"/>
              <a:t>20</a:t>
            </a:fld>
            <a:endParaRPr lang="fr-FR"/>
          </a:p>
        </p:txBody>
      </p:sp>
    </p:spTree>
    <p:extLst>
      <p:ext uri="{BB962C8B-B14F-4D97-AF65-F5344CB8AC3E}">
        <p14:creationId xmlns:p14="http://schemas.microsoft.com/office/powerpoint/2010/main" val="20698357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40751E-7C5E-A945-A6D7-E437F6A51A63}" type="slidenum">
              <a:rPr lang="fr-FR" smtClean="0"/>
              <a:t>21</a:t>
            </a:fld>
            <a:endParaRPr lang="fr-FR"/>
          </a:p>
        </p:txBody>
      </p:sp>
    </p:spTree>
    <p:extLst>
      <p:ext uri="{BB962C8B-B14F-4D97-AF65-F5344CB8AC3E}">
        <p14:creationId xmlns:p14="http://schemas.microsoft.com/office/powerpoint/2010/main" val="3519260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40751E-7C5E-A945-A6D7-E437F6A51A63}" type="slidenum">
              <a:rPr lang="fr-FR" smtClean="0"/>
              <a:t>22</a:t>
            </a:fld>
            <a:endParaRPr lang="fr-FR"/>
          </a:p>
        </p:txBody>
      </p:sp>
    </p:spTree>
    <p:extLst>
      <p:ext uri="{BB962C8B-B14F-4D97-AF65-F5344CB8AC3E}">
        <p14:creationId xmlns:p14="http://schemas.microsoft.com/office/powerpoint/2010/main" val="6510744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40751E-7C5E-A945-A6D7-E437F6A51A63}" type="slidenum">
              <a:rPr lang="fr-FR" smtClean="0"/>
              <a:t>23</a:t>
            </a:fld>
            <a:endParaRPr lang="fr-FR"/>
          </a:p>
        </p:txBody>
      </p:sp>
    </p:spTree>
    <p:extLst>
      <p:ext uri="{BB962C8B-B14F-4D97-AF65-F5344CB8AC3E}">
        <p14:creationId xmlns:p14="http://schemas.microsoft.com/office/powerpoint/2010/main" val="1179553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3F40751E-7C5E-A945-A6D7-E437F6A51A63}" type="slidenum">
              <a:rPr lang="fr-FR" smtClean="0"/>
              <a:t>3</a:t>
            </a:fld>
            <a:endParaRPr lang="fr-FR"/>
          </a:p>
        </p:txBody>
      </p:sp>
    </p:spTree>
    <p:extLst>
      <p:ext uri="{BB962C8B-B14F-4D97-AF65-F5344CB8AC3E}">
        <p14:creationId xmlns:p14="http://schemas.microsoft.com/office/powerpoint/2010/main" val="529170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40751E-7C5E-A945-A6D7-E437F6A51A63}" type="slidenum">
              <a:rPr lang="fr-FR" smtClean="0"/>
              <a:t>4</a:t>
            </a:fld>
            <a:endParaRPr lang="fr-FR"/>
          </a:p>
        </p:txBody>
      </p:sp>
    </p:spTree>
    <p:extLst>
      <p:ext uri="{BB962C8B-B14F-4D97-AF65-F5344CB8AC3E}">
        <p14:creationId xmlns:p14="http://schemas.microsoft.com/office/powerpoint/2010/main" val="1433380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3F40751E-7C5E-A945-A6D7-E437F6A51A63}" type="slidenum">
              <a:rPr lang="fr-FR" smtClean="0"/>
              <a:t>5</a:t>
            </a:fld>
            <a:endParaRPr lang="fr-FR"/>
          </a:p>
        </p:txBody>
      </p:sp>
    </p:spTree>
    <p:extLst>
      <p:ext uri="{BB962C8B-B14F-4D97-AF65-F5344CB8AC3E}">
        <p14:creationId xmlns:p14="http://schemas.microsoft.com/office/powerpoint/2010/main" val="7887868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10"/>
          </p:nvPr>
        </p:nvSpPr>
        <p:spPr/>
        <p:txBody>
          <a:bodyPr/>
          <a:lstStyle/>
          <a:p>
            <a:fld id="{3F40751E-7C5E-A945-A6D7-E437F6A51A63}" type="slidenum">
              <a:rPr lang="fr-FR" smtClean="0"/>
              <a:t>6</a:t>
            </a:fld>
            <a:endParaRPr lang="fr-FR"/>
          </a:p>
        </p:txBody>
      </p:sp>
    </p:spTree>
    <p:extLst>
      <p:ext uri="{BB962C8B-B14F-4D97-AF65-F5344CB8AC3E}">
        <p14:creationId xmlns:p14="http://schemas.microsoft.com/office/powerpoint/2010/main" val="10103381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F40751E-7C5E-A945-A6D7-E437F6A51A63}" type="slidenum">
              <a:rPr lang="fr-FR" smtClean="0"/>
              <a:t>7</a:t>
            </a:fld>
            <a:endParaRPr lang="fr-FR"/>
          </a:p>
        </p:txBody>
      </p:sp>
    </p:spTree>
    <p:extLst>
      <p:ext uri="{BB962C8B-B14F-4D97-AF65-F5344CB8AC3E}">
        <p14:creationId xmlns:p14="http://schemas.microsoft.com/office/powerpoint/2010/main" val="14563240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40751E-7C5E-A945-A6D7-E437F6A51A63}" type="slidenum">
              <a:rPr lang="fr-FR" smtClean="0"/>
              <a:t>8</a:t>
            </a:fld>
            <a:endParaRPr lang="fr-FR"/>
          </a:p>
        </p:txBody>
      </p:sp>
    </p:spTree>
    <p:extLst>
      <p:ext uri="{BB962C8B-B14F-4D97-AF65-F5344CB8AC3E}">
        <p14:creationId xmlns:p14="http://schemas.microsoft.com/office/powerpoint/2010/main" val="4588714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40751E-7C5E-A945-A6D7-E437F6A51A63}" type="slidenum">
              <a:rPr lang="fr-FR" smtClean="0"/>
              <a:t>9</a:t>
            </a:fld>
            <a:endParaRPr lang="fr-FR"/>
          </a:p>
        </p:txBody>
      </p:sp>
    </p:spTree>
    <p:extLst>
      <p:ext uri="{BB962C8B-B14F-4D97-AF65-F5344CB8AC3E}">
        <p14:creationId xmlns:p14="http://schemas.microsoft.com/office/powerpoint/2010/main" val="1913187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n-CA"/>
              <a:t>Click to edit Master title style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CA"/>
              <a:t>Click to edit Master subtitle style</a:t>
            </a:r>
            <a:endParaRPr lang="en-US" dirty="0"/>
          </a:p>
        </p:txBody>
      </p:sp>
      <p:sp>
        <p:nvSpPr>
          <p:cNvPr id="4" name="Date Placeholder 3"/>
          <p:cNvSpPr>
            <a:spLocks noGrp="1"/>
          </p:cNvSpPr>
          <p:nvPr>
            <p:ph type="dt" sz="half" idx="10"/>
          </p:nvPr>
        </p:nvSpPr>
        <p:spPr/>
        <p:txBody>
          <a:bodyPr/>
          <a:lstStyle/>
          <a:p>
            <a:fld id="{88B63F4A-AADD-AF4B-9FA4-79CA423425AA}" type="datetimeFigureOut">
              <a:rPr lang="en-US" smtClean="0"/>
              <a:t>21-02-11</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675F84C1-5C47-6046-A206-05E0E97C698B}" type="slidenum">
              <a:rPr lang="fr-CA" smtClean="0"/>
              <a:t>‹#›</a:t>
            </a:fld>
            <a:endParaRPr lang="fr-C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88B63F4A-AADD-AF4B-9FA4-79CA423425AA}" type="datetimeFigureOut">
              <a:rPr lang="en-US" smtClean="0"/>
              <a:t>21-02-11</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675F84C1-5C47-6046-A206-05E0E97C698B}" type="slidenum">
              <a:rPr lang="fr-CA" smtClean="0"/>
              <a:t>‹#›</a:t>
            </a:fld>
            <a:endParaRPr lang="fr-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CA"/>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88B63F4A-AADD-AF4B-9FA4-79CA423425AA}" type="datetimeFigureOut">
              <a:rPr lang="en-US" smtClean="0"/>
              <a:t>21-02-11</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675F84C1-5C47-6046-A206-05E0E97C698B}" type="slidenum">
              <a:rPr lang="fr-CA" smtClean="0"/>
              <a:t>‹#›</a:t>
            </a:fld>
            <a:endParaRPr lang="fr-C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Date Placeholder 3"/>
          <p:cNvSpPr>
            <a:spLocks noGrp="1"/>
          </p:cNvSpPr>
          <p:nvPr>
            <p:ph type="dt" sz="half" idx="10"/>
          </p:nvPr>
        </p:nvSpPr>
        <p:spPr/>
        <p:txBody>
          <a:bodyPr/>
          <a:lstStyle/>
          <a:p>
            <a:fld id="{88B63F4A-AADD-AF4B-9FA4-79CA423425AA}" type="datetimeFigureOut">
              <a:rPr lang="en-US" smtClean="0"/>
              <a:t>21-02-11</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675F84C1-5C47-6046-A206-05E0E97C698B}" type="slidenum">
              <a:rPr lang="fr-CA" smtClean="0"/>
              <a:t>‹#›</a:t>
            </a:fld>
            <a:endParaRPr lang="fr-C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CA"/>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CA"/>
              <a:t>Click to edit Master text styles</a:t>
            </a:r>
          </a:p>
        </p:txBody>
      </p:sp>
      <p:sp>
        <p:nvSpPr>
          <p:cNvPr id="4" name="Date Placeholder 3"/>
          <p:cNvSpPr>
            <a:spLocks noGrp="1"/>
          </p:cNvSpPr>
          <p:nvPr>
            <p:ph type="dt" sz="half" idx="10"/>
          </p:nvPr>
        </p:nvSpPr>
        <p:spPr/>
        <p:txBody>
          <a:bodyPr/>
          <a:lstStyle/>
          <a:p>
            <a:fld id="{88B63F4A-AADD-AF4B-9FA4-79CA423425AA}" type="datetimeFigureOut">
              <a:rPr lang="en-US" smtClean="0"/>
              <a:t>21-02-11</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675F84C1-5C47-6046-A206-05E0E97C698B}" type="slidenum">
              <a:rPr lang="fr-CA" smtClean="0"/>
              <a:t>‹#›</a:t>
            </a:fld>
            <a:endParaRPr lang="fr-C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5" name="Date Placeholder 4"/>
          <p:cNvSpPr>
            <a:spLocks noGrp="1"/>
          </p:cNvSpPr>
          <p:nvPr>
            <p:ph type="dt" sz="half" idx="10"/>
          </p:nvPr>
        </p:nvSpPr>
        <p:spPr/>
        <p:txBody>
          <a:bodyPr/>
          <a:lstStyle/>
          <a:p>
            <a:fld id="{88B63F4A-AADD-AF4B-9FA4-79CA423425AA}" type="datetimeFigureOut">
              <a:rPr lang="en-US" smtClean="0"/>
              <a:t>21-02-11</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675F84C1-5C47-6046-A206-05E0E97C698B}" type="slidenum">
              <a:rPr lang="fr-CA" smtClean="0"/>
              <a:t>‹#›</a:t>
            </a:fld>
            <a:endParaRPr lang="fr-CA"/>
          </a:p>
        </p:txBody>
      </p:sp>
      <p:sp>
        <p:nvSpPr>
          <p:cNvPr id="8" name="Title 7"/>
          <p:cNvSpPr>
            <a:spLocks noGrp="1"/>
          </p:cNvSpPr>
          <p:nvPr>
            <p:ph type="title"/>
          </p:nvPr>
        </p:nvSpPr>
        <p:spPr/>
        <p:txBody>
          <a:bodyPr/>
          <a:lstStyle/>
          <a:p>
            <a:r>
              <a:rPr lang="en-CA"/>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a:t>Click to edit Master title style</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CA"/>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CA"/>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7" name="Date Placeholder 6"/>
          <p:cNvSpPr>
            <a:spLocks noGrp="1"/>
          </p:cNvSpPr>
          <p:nvPr>
            <p:ph type="dt" sz="half" idx="10"/>
          </p:nvPr>
        </p:nvSpPr>
        <p:spPr/>
        <p:txBody>
          <a:bodyPr/>
          <a:lstStyle/>
          <a:p>
            <a:fld id="{88B63F4A-AADD-AF4B-9FA4-79CA423425AA}" type="datetimeFigureOut">
              <a:rPr lang="en-US" smtClean="0"/>
              <a:t>21-02-11</a:t>
            </a:fld>
            <a:endParaRPr lang="fr-CA"/>
          </a:p>
        </p:txBody>
      </p:sp>
      <p:sp>
        <p:nvSpPr>
          <p:cNvPr id="8" name="Footer Placeholder 7"/>
          <p:cNvSpPr>
            <a:spLocks noGrp="1"/>
          </p:cNvSpPr>
          <p:nvPr>
            <p:ph type="ftr" sz="quarter" idx="11"/>
          </p:nvPr>
        </p:nvSpPr>
        <p:spPr/>
        <p:txBody>
          <a:bodyPr/>
          <a:lstStyle/>
          <a:p>
            <a:endParaRPr lang="fr-CA"/>
          </a:p>
        </p:txBody>
      </p:sp>
      <p:sp>
        <p:nvSpPr>
          <p:cNvPr id="9" name="Slide Number Placeholder 8"/>
          <p:cNvSpPr>
            <a:spLocks noGrp="1"/>
          </p:cNvSpPr>
          <p:nvPr>
            <p:ph type="sldNum" sz="quarter" idx="12"/>
          </p:nvPr>
        </p:nvSpPr>
        <p:spPr/>
        <p:txBody>
          <a:bodyPr/>
          <a:lstStyle/>
          <a:p>
            <a:fld id="{675F84C1-5C47-6046-A206-05E0E97C698B}" type="slidenum">
              <a:rPr lang="fr-CA" smtClean="0"/>
              <a:t>‹#›</a:t>
            </a:fld>
            <a:endParaRPr lang="fr-C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Date Placeholder 2"/>
          <p:cNvSpPr>
            <a:spLocks noGrp="1"/>
          </p:cNvSpPr>
          <p:nvPr>
            <p:ph type="dt" sz="half" idx="10"/>
          </p:nvPr>
        </p:nvSpPr>
        <p:spPr/>
        <p:txBody>
          <a:bodyPr/>
          <a:lstStyle/>
          <a:p>
            <a:fld id="{88B63F4A-AADD-AF4B-9FA4-79CA423425AA}" type="datetimeFigureOut">
              <a:rPr lang="en-US" smtClean="0"/>
              <a:t>21-02-11</a:t>
            </a:fld>
            <a:endParaRPr lang="fr-CA"/>
          </a:p>
        </p:txBody>
      </p:sp>
      <p:sp>
        <p:nvSpPr>
          <p:cNvPr id="4" name="Footer Placeholder 3"/>
          <p:cNvSpPr>
            <a:spLocks noGrp="1"/>
          </p:cNvSpPr>
          <p:nvPr>
            <p:ph type="ftr" sz="quarter" idx="11"/>
          </p:nvPr>
        </p:nvSpPr>
        <p:spPr/>
        <p:txBody>
          <a:bodyPr/>
          <a:lstStyle/>
          <a:p>
            <a:endParaRPr lang="fr-CA"/>
          </a:p>
        </p:txBody>
      </p:sp>
      <p:sp>
        <p:nvSpPr>
          <p:cNvPr id="5" name="Slide Number Placeholder 4"/>
          <p:cNvSpPr>
            <a:spLocks noGrp="1"/>
          </p:cNvSpPr>
          <p:nvPr>
            <p:ph type="sldNum" sz="quarter" idx="12"/>
          </p:nvPr>
        </p:nvSpPr>
        <p:spPr/>
        <p:txBody>
          <a:bodyPr/>
          <a:lstStyle/>
          <a:p>
            <a:fld id="{675F84C1-5C47-6046-A206-05E0E97C698B}" type="slidenum">
              <a:rPr lang="fr-CA" smtClean="0"/>
              <a:t>‹#›</a:t>
            </a:fld>
            <a:endParaRPr lang="fr-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B63F4A-AADD-AF4B-9FA4-79CA423425AA}" type="datetimeFigureOut">
              <a:rPr lang="en-US" smtClean="0"/>
              <a:t>21-02-11</a:t>
            </a:fld>
            <a:endParaRPr lang="fr-CA"/>
          </a:p>
        </p:txBody>
      </p:sp>
      <p:sp>
        <p:nvSpPr>
          <p:cNvPr id="3" name="Footer Placeholder 2"/>
          <p:cNvSpPr>
            <a:spLocks noGrp="1"/>
          </p:cNvSpPr>
          <p:nvPr>
            <p:ph type="ftr" sz="quarter" idx="11"/>
          </p:nvPr>
        </p:nvSpPr>
        <p:spPr/>
        <p:txBody>
          <a:bodyPr/>
          <a:lstStyle/>
          <a:p>
            <a:endParaRPr lang="fr-CA"/>
          </a:p>
        </p:txBody>
      </p:sp>
      <p:sp>
        <p:nvSpPr>
          <p:cNvPr id="4" name="Slide Number Placeholder 3"/>
          <p:cNvSpPr>
            <a:spLocks noGrp="1"/>
          </p:cNvSpPr>
          <p:nvPr>
            <p:ph type="sldNum" sz="quarter" idx="12"/>
          </p:nvPr>
        </p:nvSpPr>
        <p:spPr/>
        <p:txBody>
          <a:bodyPr/>
          <a:lstStyle/>
          <a:p>
            <a:fld id="{675F84C1-5C47-6046-A206-05E0E97C698B}" type="slidenum">
              <a:rPr lang="fr-CA" smtClean="0"/>
              <a:t>‹#›</a:t>
            </a:fld>
            <a:endParaRPr lang="fr-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CA"/>
              <a:t>Click to edit Master title style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CA"/>
              <a:t>Click to edit Master text styles</a:t>
            </a:r>
          </a:p>
        </p:txBody>
      </p:sp>
      <p:sp>
        <p:nvSpPr>
          <p:cNvPr id="5" name="Date Placeholder 4"/>
          <p:cNvSpPr>
            <a:spLocks noGrp="1"/>
          </p:cNvSpPr>
          <p:nvPr>
            <p:ph type="dt" sz="half" idx="10"/>
          </p:nvPr>
        </p:nvSpPr>
        <p:spPr/>
        <p:txBody>
          <a:bodyPr/>
          <a:lstStyle/>
          <a:p>
            <a:fld id="{88B63F4A-AADD-AF4B-9FA4-79CA423425AA}" type="datetimeFigureOut">
              <a:rPr lang="en-US" smtClean="0"/>
              <a:t>21-02-11</a:t>
            </a:fld>
            <a:endParaRPr lang="fr-CA"/>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fr-CA"/>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675F84C1-5C47-6046-A206-05E0E97C698B}" type="slidenum">
              <a:rPr lang="fr-CA" smtClean="0"/>
              <a:t>‹#›</a:t>
            </a:fld>
            <a:endParaRPr lang="fr-C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CA"/>
              <a:t>Drag picture to placeholder or click icon to add</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n-CA"/>
              <a:t>Click to edit Master title style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fld id="{88B63F4A-AADD-AF4B-9FA4-79CA423425AA}" type="datetimeFigureOut">
              <a:rPr lang="en-US" smtClean="0"/>
              <a:t>21-02-11</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675F84C1-5C47-6046-A206-05E0E97C698B}" type="slidenum">
              <a:rPr lang="fr-CA" smtClean="0"/>
              <a:t>‹#›</a:t>
            </a:fld>
            <a:endParaRPr lang="fr-CA"/>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n-CA"/>
              <a:t>Click to edit Master title style</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88B63F4A-AADD-AF4B-9FA4-79CA423425AA}" type="datetimeFigureOut">
              <a:rPr lang="en-US" smtClean="0"/>
              <a:t>21-02-11</a:t>
            </a:fld>
            <a:endParaRPr lang="fr-CA"/>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fr-CA"/>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675F84C1-5C47-6046-A206-05E0E97C698B}" type="slidenum">
              <a:rPr lang="fr-CA" smtClean="0"/>
              <a:t>‹#›</a:t>
            </a:fld>
            <a:endParaRPr lang="fr-CA"/>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7.png"/><Relationship Id="rId12" Type="http://schemas.microsoft.com/office/2007/relationships/hdphoto" Target="../media/hdphoto3.wdp"/><Relationship Id="rId13" Type="http://schemas.openxmlformats.org/officeDocument/2006/relationships/image" Target="../media/image8.png"/><Relationship Id="rId1" Type="http://schemas.microsoft.com/office/2007/relationships/media" Target="../media/media1.m4a"/><Relationship Id="rId2" Type="http://schemas.openxmlformats.org/officeDocument/2006/relationships/audio" Target="../media/media1.m4a"/><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3.png"/><Relationship Id="rId6" Type="http://schemas.microsoft.com/office/2007/relationships/hdphoto" Target="../media/hdphoto1.wdp"/><Relationship Id="rId7" Type="http://schemas.openxmlformats.org/officeDocument/2006/relationships/image" Target="../media/image4.png"/><Relationship Id="rId8" Type="http://schemas.openxmlformats.org/officeDocument/2006/relationships/image" Target="../media/image5.png"/><Relationship Id="rId9" Type="http://schemas.microsoft.com/office/2007/relationships/hdphoto" Target="../media/hdphoto2.wdp"/><Relationship Id="rId10" Type="http://schemas.openxmlformats.org/officeDocument/2006/relationships/image" Target="../media/image6.png"/></Relationships>
</file>

<file path=ppt/slides/_rels/slide10.xml.rels><?xml version="1.0" encoding="UTF-8" standalone="yes"?>
<Relationships xmlns="http://schemas.openxmlformats.org/package/2006/relationships"><Relationship Id="rId11" Type="http://schemas.openxmlformats.org/officeDocument/2006/relationships/image" Target="../media/image19.jpg"/><Relationship Id="rId12" Type="http://schemas.openxmlformats.org/officeDocument/2006/relationships/image" Target="../media/image8.png"/><Relationship Id="rId1" Type="http://schemas.microsoft.com/office/2007/relationships/media" Target="../media/media12.m4a"/><Relationship Id="rId2" Type="http://schemas.openxmlformats.org/officeDocument/2006/relationships/audio" Target="../media/media12.m4a"/><Relationship Id="rId3" Type="http://schemas.openxmlformats.org/officeDocument/2006/relationships/slideLayout" Target="../slideLayouts/slideLayout7.xml"/><Relationship Id="rId4" Type="http://schemas.openxmlformats.org/officeDocument/2006/relationships/notesSlide" Target="../notesSlides/notesSlide10.xml"/><Relationship Id="rId5" Type="http://schemas.openxmlformats.org/officeDocument/2006/relationships/image" Target="../media/image9.png"/><Relationship Id="rId6" Type="http://schemas.openxmlformats.org/officeDocument/2006/relationships/diagramData" Target="../diagrams/data12.xml"/><Relationship Id="rId7" Type="http://schemas.openxmlformats.org/officeDocument/2006/relationships/diagramLayout" Target="../diagrams/layout12.xml"/><Relationship Id="rId8" Type="http://schemas.openxmlformats.org/officeDocument/2006/relationships/diagramQuickStyle" Target="../diagrams/quickStyle12.xml"/><Relationship Id="rId9" Type="http://schemas.openxmlformats.org/officeDocument/2006/relationships/diagramColors" Target="../diagrams/colors12.xml"/><Relationship Id="rId10" Type="http://schemas.microsoft.com/office/2007/relationships/diagramDrawing" Target="../diagrams/drawing1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notesSlide" Target="../notesSlides/notesSlide11.xml"/><Relationship Id="rId5" Type="http://schemas.openxmlformats.org/officeDocument/2006/relationships/image" Target="../media/image20.png"/><Relationship Id="rId6" Type="http://schemas.openxmlformats.org/officeDocument/2006/relationships/diagramData" Target="../diagrams/data13.xml"/><Relationship Id="rId7" Type="http://schemas.openxmlformats.org/officeDocument/2006/relationships/diagramLayout" Target="../diagrams/layout13.xml"/><Relationship Id="rId8" Type="http://schemas.openxmlformats.org/officeDocument/2006/relationships/diagramQuickStyle" Target="../diagrams/quickStyle13.xml"/><Relationship Id="rId9" Type="http://schemas.openxmlformats.org/officeDocument/2006/relationships/diagramColors" Target="../diagrams/colors13.xml"/><Relationship Id="rId10" Type="http://schemas.microsoft.com/office/2007/relationships/diagramDrawing" Target="../diagrams/drawing13.xml"/><Relationship Id="rId11" Type="http://schemas.openxmlformats.org/officeDocument/2006/relationships/image" Target="../media/image8.png"/><Relationship Id="rId1" Type="http://schemas.microsoft.com/office/2007/relationships/media" Target="../media/media13.m4a"/><Relationship Id="rId2" Type="http://schemas.openxmlformats.org/officeDocument/2006/relationships/audio" Target="../media/media13.m4a"/></Relationships>
</file>

<file path=ppt/slides/_rels/slide12.xml.rels><?xml version="1.0" encoding="UTF-8" standalone="yes"?>
<Relationships xmlns="http://schemas.openxmlformats.org/package/2006/relationships"><Relationship Id="rId3" Type="http://schemas.microsoft.com/office/2007/relationships/media" Target="../media/media15.m4a"/><Relationship Id="rId4" Type="http://schemas.openxmlformats.org/officeDocument/2006/relationships/audio" Target="../media/media15.m4a"/><Relationship Id="rId5" Type="http://schemas.openxmlformats.org/officeDocument/2006/relationships/slideLayout" Target="../slideLayouts/slideLayout7.xml"/><Relationship Id="rId6" Type="http://schemas.openxmlformats.org/officeDocument/2006/relationships/notesSlide" Target="../notesSlides/notesSlide12.xml"/><Relationship Id="rId7" Type="http://schemas.openxmlformats.org/officeDocument/2006/relationships/image" Target="../media/image9.png"/><Relationship Id="rId8" Type="http://schemas.openxmlformats.org/officeDocument/2006/relationships/image" Target="../media/image21.jpg"/><Relationship Id="rId9" Type="http://schemas.openxmlformats.org/officeDocument/2006/relationships/image" Target="../media/image8.png"/><Relationship Id="rId1" Type="http://schemas.microsoft.com/office/2007/relationships/media" Target="../media/media14.m4a"/><Relationship Id="rId2" Type="http://schemas.openxmlformats.org/officeDocument/2006/relationships/audio" Target="../media/media14.m4a"/></Relationships>
</file>

<file path=ppt/slides/_rels/slide13.xml.rels><?xml version="1.0" encoding="UTF-8" standalone="yes"?>
<Relationships xmlns="http://schemas.openxmlformats.org/package/2006/relationships"><Relationship Id="rId11" Type="http://schemas.openxmlformats.org/officeDocument/2006/relationships/image" Target="../media/image22.jpg"/><Relationship Id="rId12" Type="http://schemas.openxmlformats.org/officeDocument/2006/relationships/image" Target="../media/image8.png"/><Relationship Id="rId1" Type="http://schemas.microsoft.com/office/2007/relationships/media" Target="../media/media16.m4a"/><Relationship Id="rId2" Type="http://schemas.openxmlformats.org/officeDocument/2006/relationships/audio" Target="../media/media16.m4a"/><Relationship Id="rId3" Type="http://schemas.openxmlformats.org/officeDocument/2006/relationships/slideLayout" Target="../slideLayouts/slideLayout8.xml"/><Relationship Id="rId4" Type="http://schemas.openxmlformats.org/officeDocument/2006/relationships/notesSlide" Target="../notesSlides/notesSlide13.xml"/><Relationship Id="rId5" Type="http://schemas.openxmlformats.org/officeDocument/2006/relationships/image" Target="../media/image9.png"/><Relationship Id="rId6" Type="http://schemas.openxmlformats.org/officeDocument/2006/relationships/diagramData" Target="../diagrams/data14.xml"/><Relationship Id="rId7" Type="http://schemas.openxmlformats.org/officeDocument/2006/relationships/diagramLayout" Target="../diagrams/layout14.xml"/><Relationship Id="rId8" Type="http://schemas.openxmlformats.org/officeDocument/2006/relationships/diagramQuickStyle" Target="../diagrams/quickStyle14.xml"/><Relationship Id="rId9" Type="http://schemas.openxmlformats.org/officeDocument/2006/relationships/diagramColors" Target="../diagrams/colors14.xml"/><Relationship Id="rId10" Type="http://schemas.microsoft.com/office/2007/relationships/diagramDrawing" Target="../diagrams/drawing14.xml"/></Relationships>
</file>

<file path=ppt/slides/_rels/slide14.xml.rels><?xml version="1.0" encoding="UTF-8" standalone="yes"?>
<Relationships xmlns="http://schemas.openxmlformats.org/package/2006/relationships"><Relationship Id="rId11" Type="http://schemas.openxmlformats.org/officeDocument/2006/relationships/image" Target="../media/image23.jpg"/><Relationship Id="rId12" Type="http://schemas.openxmlformats.org/officeDocument/2006/relationships/image" Target="../media/image8.png"/><Relationship Id="rId1" Type="http://schemas.microsoft.com/office/2007/relationships/media" Target="../media/media17.m4a"/><Relationship Id="rId2" Type="http://schemas.openxmlformats.org/officeDocument/2006/relationships/audio" Target="../media/media17.m4a"/><Relationship Id="rId3" Type="http://schemas.openxmlformats.org/officeDocument/2006/relationships/slideLayout" Target="../slideLayouts/slideLayout7.xml"/><Relationship Id="rId4" Type="http://schemas.openxmlformats.org/officeDocument/2006/relationships/notesSlide" Target="../notesSlides/notesSlide14.xml"/><Relationship Id="rId5" Type="http://schemas.openxmlformats.org/officeDocument/2006/relationships/image" Target="../media/image9.png"/><Relationship Id="rId6" Type="http://schemas.openxmlformats.org/officeDocument/2006/relationships/diagramData" Target="../diagrams/data15.xml"/><Relationship Id="rId7" Type="http://schemas.openxmlformats.org/officeDocument/2006/relationships/diagramLayout" Target="../diagrams/layout15.xml"/><Relationship Id="rId8" Type="http://schemas.openxmlformats.org/officeDocument/2006/relationships/diagramQuickStyle" Target="../diagrams/quickStyle15.xml"/><Relationship Id="rId9" Type="http://schemas.openxmlformats.org/officeDocument/2006/relationships/diagramColors" Target="../diagrams/colors15.xml"/><Relationship Id="rId10" Type="http://schemas.microsoft.com/office/2007/relationships/diagramDrawing" Target="../diagrams/drawing15.xml"/></Relationships>
</file>

<file path=ppt/slides/_rels/slide15.xml.rels><?xml version="1.0" encoding="UTF-8" standalone="yes"?>
<Relationships xmlns="http://schemas.openxmlformats.org/package/2006/relationships"><Relationship Id="rId11" Type="http://schemas.openxmlformats.org/officeDocument/2006/relationships/image" Target="../media/image24.jpg"/><Relationship Id="rId12" Type="http://schemas.openxmlformats.org/officeDocument/2006/relationships/image" Target="../media/image8.png"/><Relationship Id="rId1" Type="http://schemas.microsoft.com/office/2007/relationships/media" Target="../media/media18.m4a"/><Relationship Id="rId2" Type="http://schemas.openxmlformats.org/officeDocument/2006/relationships/audio" Target="../media/media18.m4a"/><Relationship Id="rId3" Type="http://schemas.openxmlformats.org/officeDocument/2006/relationships/slideLayout" Target="../slideLayouts/slideLayout8.xml"/><Relationship Id="rId4" Type="http://schemas.openxmlformats.org/officeDocument/2006/relationships/notesSlide" Target="../notesSlides/notesSlide15.xml"/><Relationship Id="rId5" Type="http://schemas.openxmlformats.org/officeDocument/2006/relationships/image" Target="../media/image9.png"/><Relationship Id="rId6" Type="http://schemas.openxmlformats.org/officeDocument/2006/relationships/diagramData" Target="../diagrams/data16.xml"/><Relationship Id="rId7" Type="http://schemas.openxmlformats.org/officeDocument/2006/relationships/diagramLayout" Target="../diagrams/layout16.xml"/><Relationship Id="rId8" Type="http://schemas.openxmlformats.org/officeDocument/2006/relationships/diagramQuickStyle" Target="../diagrams/quickStyle16.xml"/><Relationship Id="rId9" Type="http://schemas.openxmlformats.org/officeDocument/2006/relationships/diagramColors" Target="../diagrams/colors16.xml"/><Relationship Id="rId10" Type="http://schemas.microsoft.com/office/2007/relationships/diagramDrawing" Target="../diagrams/drawing16.xml"/></Relationships>
</file>

<file path=ppt/slides/_rels/slide16.xml.rels><?xml version="1.0" encoding="UTF-8" standalone="yes"?>
<Relationships xmlns="http://schemas.openxmlformats.org/package/2006/relationships"><Relationship Id="rId11" Type="http://schemas.openxmlformats.org/officeDocument/2006/relationships/diagramColors" Target="../diagrams/colors17.xml"/><Relationship Id="rId12" Type="http://schemas.microsoft.com/office/2007/relationships/diagramDrawing" Target="../diagrams/drawing17.xml"/><Relationship Id="rId13" Type="http://schemas.openxmlformats.org/officeDocument/2006/relationships/diagramData" Target="../diagrams/data18.xml"/><Relationship Id="rId14" Type="http://schemas.openxmlformats.org/officeDocument/2006/relationships/diagramLayout" Target="../diagrams/layout18.xml"/><Relationship Id="rId15" Type="http://schemas.openxmlformats.org/officeDocument/2006/relationships/diagramQuickStyle" Target="../diagrams/quickStyle18.xml"/><Relationship Id="rId16" Type="http://schemas.openxmlformats.org/officeDocument/2006/relationships/diagramColors" Target="../diagrams/colors18.xml"/><Relationship Id="rId17" Type="http://schemas.microsoft.com/office/2007/relationships/diagramDrawing" Target="../diagrams/drawing18.xml"/><Relationship Id="rId18" Type="http://schemas.openxmlformats.org/officeDocument/2006/relationships/image" Target="../media/image25.jpg"/><Relationship Id="rId19" Type="http://schemas.openxmlformats.org/officeDocument/2006/relationships/image" Target="../media/image8.png"/><Relationship Id="rId1" Type="http://schemas.microsoft.com/office/2007/relationships/media" Target="../media/media19.m4a"/><Relationship Id="rId2" Type="http://schemas.openxmlformats.org/officeDocument/2006/relationships/audio" Target="../media/media19.m4a"/><Relationship Id="rId3" Type="http://schemas.microsoft.com/office/2007/relationships/media" Target="../media/media20.m4a"/><Relationship Id="rId4" Type="http://schemas.openxmlformats.org/officeDocument/2006/relationships/audio" Target="../media/media20.m4a"/><Relationship Id="rId5" Type="http://schemas.openxmlformats.org/officeDocument/2006/relationships/slideLayout" Target="../slideLayouts/slideLayout7.xml"/><Relationship Id="rId6" Type="http://schemas.openxmlformats.org/officeDocument/2006/relationships/notesSlide" Target="../notesSlides/notesSlide16.xml"/><Relationship Id="rId7" Type="http://schemas.openxmlformats.org/officeDocument/2006/relationships/image" Target="../media/image9.png"/><Relationship Id="rId8" Type="http://schemas.openxmlformats.org/officeDocument/2006/relationships/diagramData" Target="../diagrams/data17.xml"/><Relationship Id="rId9" Type="http://schemas.openxmlformats.org/officeDocument/2006/relationships/diagramLayout" Target="../diagrams/layout17.xml"/><Relationship Id="rId10" Type="http://schemas.openxmlformats.org/officeDocument/2006/relationships/diagramQuickStyle" Target="../diagrams/quickStyle1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notesSlide" Target="../notesSlides/notesSlide17.xml"/><Relationship Id="rId5" Type="http://schemas.openxmlformats.org/officeDocument/2006/relationships/image" Target="../media/image9.png"/><Relationship Id="rId6" Type="http://schemas.openxmlformats.org/officeDocument/2006/relationships/image" Target="../media/image26.jpg"/><Relationship Id="rId7" Type="http://schemas.openxmlformats.org/officeDocument/2006/relationships/image" Target="../media/image8.png"/><Relationship Id="rId1" Type="http://schemas.microsoft.com/office/2007/relationships/media" Target="../media/media21.m4a"/><Relationship Id="rId2" Type="http://schemas.openxmlformats.org/officeDocument/2006/relationships/audio" Target="../media/media21.m4a"/></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8.xml"/><Relationship Id="rId5" Type="http://schemas.openxmlformats.org/officeDocument/2006/relationships/image" Target="../media/image9.png"/><Relationship Id="rId6" Type="http://schemas.openxmlformats.org/officeDocument/2006/relationships/image" Target="../media/image27.jpg"/><Relationship Id="rId7" Type="http://schemas.openxmlformats.org/officeDocument/2006/relationships/image" Target="../media/image8.png"/><Relationship Id="rId1" Type="http://schemas.microsoft.com/office/2007/relationships/media" Target="../media/media22.m4a"/><Relationship Id="rId2" Type="http://schemas.openxmlformats.org/officeDocument/2006/relationships/audio" Target="../media/media22.m4a"/></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notesSlide" Target="../notesSlides/notesSlide19.xml"/><Relationship Id="rId5" Type="http://schemas.openxmlformats.org/officeDocument/2006/relationships/image" Target="../media/image9.png"/><Relationship Id="rId6" Type="http://schemas.openxmlformats.org/officeDocument/2006/relationships/image" Target="../media/image28.jpg"/><Relationship Id="rId7" Type="http://schemas.openxmlformats.org/officeDocument/2006/relationships/image" Target="../media/image8.png"/><Relationship Id="rId1" Type="http://schemas.microsoft.com/office/2007/relationships/media" Target="../media/media23.m4a"/><Relationship Id="rId2" Type="http://schemas.openxmlformats.org/officeDocument/2006/relationships/audio" Target="../media/media23.m4a"/></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xml"/><Relationship Id="rId5" Type="http://schemas.openxmlformats.org/officeDocument/2006/relationships/diagramData" Target="../diagrams/data1.xml"/><Relationship Id="rId6" Type="http://schemas.openxmlformats.org/officeDocument/2006/relationships/diagramLayout" Target="../diagrams/layout1.xml"/><Relationship Id="rId7" Type="http://schemas.openxmlformats.org/officeDocument/2006/relationships/diagramQuickStyle" Target="../diagrams/quickStyle1.xml"/><Relationship Id="rId8" Type="http://schemas.openxmlformats.org/officeDocument/2006/relationships/diagramColors" Target="../diagrams/colors1.xml"/><Relationship Id="rId9" Type="http://schemas.microsoft.com/office/2007/relationships/diagramDrawing" Target="../diagrams/drawing1.xml"/><Relationship Id="rId10" Type="http://schemas.openxmlformats.org/officeDocument/2006/relationships/image" Target="../media/image9.png"/><Relationship Id="rId11" Type="http://schemas.openxmlformats.org/officeDocument/2006/relationships/image" Target="../media/image8.png"/><Relationship Id="rId1" Type="http://schemas.microsoft.com/office/2007/relationships/media" Target="../media/media2.m4a"/><Relationship Id="rId2" Type="http://schemas.openxmlformats.org/officeDocument/2006/relationships/audio" Target="../media/media2.m4a"/></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0.xml"/><Relationship Id="rId5" Type="http://schemas.openxmlformats.org/officeDocument/2006/relationships/image" Target="../media/image9.png"/><Relationship Id="rId6" Type="http://schemas.openxmlformats.org/officeDocument/2006/relationships/image" Target="../media/image29.jpg"/><Relationship Id="rId7" Type="http://schemas.openxmlformats.org/officeDocument/2006/relationships/image" Target="../media/image8.png"/><Relationship Id="rId1" Type="http://schemas.microsoft.com/office/2007/relationships/media" Target="../media/media24.m4a"/><Relationship Id="rId2" Type="http://schemas.openxmlformats.org/officeDocument/2006/relationships/audio" Target="../media/media24.m4a"/></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notesSlide" Target="../notesSlides/notesSlide21.xml"/><Relationship Id="rId5" Type="http://schemas.openxmlformats.org/officeDocument/2006/relationships/image" Target="../media/image9.png"/><Relationship Id="rId6" Type="http://schemas.openxmlformats.org/officeDocument/2006/relationships/image" Target="../media/image30.jpg"/><Relationship Id="rId7" Type="http://schemas.openxmlformats.org/officeDocument/2006/relationships/image" Target="../media/image8.png"/><Relationship Id="rId1" Type="http://schemas.microsoft.com/office/2007/relationships/media" Target="../media/media25.m4a"/><Relationship Id="rId2" Type="http://schemas.openxmlformats.org/officeDocument/2006/relationships/audio" Target="../media/media25.m4a"/></Relationships>
</file>

<file path=ppt/slides/_rels/slide22.xml.rels><?xml version="1.0" encoding="UTF-8" standalone="yes"?>
<Relationships xmlns="http://schemas.openxmlformats.org/package/2006/relationships"><Relationship Id="rId11" Type="http://schemas.openxmlformats.org/officeDocument/2006/relationships/diagramData" Target="../diagrams/data20.xml"/><Relationship Id="rId12" Type="http://schemas.openxmlformats.org/officeDocument/2006/relationships/diagramLayout" Target="../diagrams/layout20.xml"/><Relationship Id="rId13" Type="http://schemas.openxmlformats.org/officeDocument/2006/relationships/diagramQuickStyle" Target="../diagrams/quickStyle20.xml"/><Relationship Id="rId14" Type="http://schemas.openxmlformats.org/officeDocument/2006/relationships/diagramColors" Target="../diagrams/colors20.xml"/><Relationship Id="rId15" Type="http://schemas.microsoft.com/office/2007/relationships/diagramDrawing" Target="../diagrams/drawing20.xml"/><Relationship Id="rId16" Type="http://schemas.openxmlformats.org/officeDocument/2006/relationships/image" Target="../media/image8.png"/><Relationship Id="rId1" Type="http://schemas.microsoft.com/office/2007/relationships/media" Target="../media/media26.m4a"/><Relationship Id="rId2" Type="http://schemas.openxmlformats.org/officeDocument/2006/relationships/audio" Target="../media/media26.m4a"/><Relationship Id="rId3" Type="http://schemas.openxmlformats.org/officeDocument/2006/relationships/slideLayout" Target="../slideLayouts/slideLayout7.xml"/><Relationship Id="rId4" Type="http://schemas.openxmlformats.org/officeDocument/2006/relationships/notesSlide" Target="../notesSlides/notesSlide22.xml"/><Relationship Id="rId5" Type="http://schemas.openxmlformats.org/officeDocument/2006/relationships/image" Target="../media/image9.png"/><Relationship Id="rId6" Type="http://schemas.openxmlformats.org/officeDocument/2006/relationships/diagramData" Target="../diagrams/data19.xml"/><Relationship Id="rId7" Type="http://schemas.openxmlformats.org/officeDocument/2006/relationships/diagramLayout" Target="../diagrams/layout19.xml"/><Relationship Id="rId8" Type="http://schemas.openxmlformats.org/officeDocument/2006/relationships/diagramQuickStyle" Target="../diagrams/quickStyle19.xml"/><Relationship Id="rId9" Type="http://schemas.openxmlformats.org/officeDocument/2006/relationships/diagramColors" Target="../diagrams/colors19.xml"/><Relationship Id="rId10" Type="http://schemas.microsoft.com/office/2007/relationships/diagramDrawing" Target="../diagrams/drawing1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notesSlide" Target="../notesSlides/notesSlide23.xml"/><Relationship Id="rId5" Type="http://schemas.openxmlformats.org/officeDocument/2006/relationships/image" Target="../media/image9.png"/><Relationship Id="rId6" Type="http://schemas.openxmlformats.org/officeDocument/2006/relationships/diagramData" Target="../diagrams/data21.xml"/><Relationship Id="rId7" Type="http://schemas.openxmlformats.org/officeDocument/2006/relationships/diagramLayout" Target="../diagrams/layout21.xml"/><Relationship Id="rId8" Type="http://schemas.openxmlformats.org/officeDocument/2006/relationships/diagramQuickStyle" Target="../diagrams/quickStyle21.xml"/><Relationship Id="rId9" Type="http://schemas.openxmlformats.org/officeDocument/2006/relationships/diagramColors" Target="../diagrams/colors21.xml"/><Relationship Id="rId10" Type="http://schemas.microsoft.com/office/2007/relationships/diagramDrawing" Target="../diagrams/drawing21.xml"/><Relationship Id="rId11" Type="http://schemas.openxmlformats.org/officeDocument/2006/relationships/image" Target="../media/image8.png"/><Relationship Id="rId1" Type="http://schemas.microsoft.com/office/2007/relationships/media" Target="../media/media27.m4a"/><Relationship Id="rId2" Type="http://schemas.openxmlformats.org/officeDocument/2006/relationships/audio" Target="../media/media27.m4a"/></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microsoft.com/office/2007/relationships/hdphoto" Target="../media/hdphoto4.wdp"/><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9" Type="http://schemas.openxmlformats.org/officeDocument/2006/relationships/image" Target="../media/image9.png"/><Relationship Id="rId20" Type="http://schemas.openxmlformats.org/officeDocument/2006/relationships/image" Target="../media/image8.png"/><Relationship Id="rId10" Type="http://schemas.openxmlformats.org/officeDocument/2006/relationships/diagramData" Target="../diagrams/data2.xml"/><Relationship Id="rId11" Type="http://schemas.openxmlformats.org/officeDocument/2006/relationships/diagramLayout" Target="../diagrams/layout2.xml"/><Relationship Id="rId12" Type="http://schemas.openxmlformats.org/officeDocument/2006/relationships/diagramQuickStyle" Target="../diagrams/quickStyle2.xml"/><Relationship Id="rId13" Type="http://schemas.openxmlformats.org/officeDocument/2006/relationships/diagramColors" Target="../diagrams/colors2.xml"/><Relationship Id="rId14" Type="http://schemas.microsoft.com/office/2007/relationships/diagramDrawing" Target="../diagrams/drawing2.xml"/><Relationship Id="rId15" Type="http://schemas.openxmlformats.org/officeDocument/2006/relationships/diagramData" Target="../diagrams/data3.xml"/><Relationship Id="rId16" Type="http://schemas.openxmlformats.org/officeDocument/2006/relationships/diagramLayout" Target="../diagrams/layout3.xml"/><Relationship Id="rId17" Type="http://schemas.openxmlformats.org/officeDocument/2006/relationships/diagramQuickStyle" Target="../diagrams/quickStyle3.xml"/><Relationship Id="rId18" Type="http://schemas.openxmlformats.org/officeDocument/2006/relationships/diagramColors" Target="../diagrams/colors3.xml"/><Relationship Id="rId19" Type="http://schemas.microsoft.com/office/2007/relationships/diagramDrawing" Target="../diagrams/drawing3.xml"/><Relationship Id="rId1" Type="http://schemas.microsoft.com/office/2007/relationships/media" Target="../media/media3.m4a"/><Relationship Id="rId2" Type="http://schemas.openxmlformats.org/officeDocument/2006/relationships/audio" Target="../media/media3.m4a"/><Relationship Id="rId3" Type="http://schemas.microsoft.com/office/2007/relationships/media" Target="../media/media4.m4a"/><Relationship Id="rId4" Type="http://schemas.openxmlformats.org/officeDocument/2006/relationships/audio" Target="../media/media4.m4a"/><Relationship Id="rId5" Type="http://schemas.microsoft.com/office/2007/relationships/media" Target="../media/media5.m4a"/><Relationship Id="rId6" Type="http://schemas.openxmlformats.org/officeDocument/2006/relationships/audio" Target="../media/media5.m4a"/><Relationship Id="rId7" Type="http://schemas.openxmlformats.org/officeDocument/2006/relationships/slideLayout" Target="../slideLayouts/slideLayout2.xml"/><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9" Type="http://schemas.openxmlformats.org/officeDocument/2006/relationships/diagramColors" Target="../diagrams/colors4.xml"/><Relationship Id="rId20" Type="http://schemas.microsoft.com/office/2007/relationships/diagramDrawing" Target="../diagrams/drawing6.xml"/><Relationship Id="rId21" Type="http://schemas.openxmlformats.org/officeDocument/2006/relationships/image" Target="../media/image8.png"/><Relationship Id="rId10" Type="http://schemas.microsoft.com/office/2007/relationships/diagramDrawing" Target="../diagrams/drawing4.xml"/><Relationship Id="rId11" Type="http://schemas.openxmlformats.org/officeDocument/2006/relationships/diagramData" Target="../diagrams/data5.xml"/><Relationship Id="rId12" Type="http://schemas.openxmlformats.org/officeDocument/2006/relationships/diagramLayout" Target="../diagrams/layout5.xml"/><Relationship Id="rId13" Type="http://schemas.openxmlformats.org/officeDocument/2006/relationships/diagramQuickStyle" Target="../diagrams/quickStyle5.xml"/><Relationship Id="rId14" Type="http://schemas.openxmlformats.org/officeDocument/2006/relationships/diagramColors" Target="../diagrams/colors5.xml"/><Relationship Id="rId15" Type="http://schemas.microsoft.com/office/2007/relationships/diagramDrawing" Target="../diagrams/drawing5.xml"/><Relationship Id="rId16" Type="http://schemas.openxmlformats.org/officeDocument/2006/relationships/diagramData" Target="../diagrams/data6.xml"/><Relationship Id="rId17" Type="http://schemas.openxmlformats.org/officeDocument/2006/relationships/diagramLayout" Target="../diagrams/layout6.xml"/><Relationship Id="rId18" Type="http://schemas.openxmlformats.org/officeDocument/2006/relationships/diagramQuickStyle" Target="../diagrams/quickStyle6.xml"/><Relationship Id="rId19" Type="http://schemas.openxmlformats.org/officeDocument/2006/relationships/diagramColors" Target="../diagrams/colors6.xml"/><Relationship Id="rId1" Type="http://schemas.microsoft.com/office/2007/relationships/media" Target="../media/media6.m4a"/><Relationship Id="rId2" Type="http://schemas.openxmlformats.org/officeDocument/2006/relationships/audio" Target="../media/media6.m4a"/><Relationship Id="rId3" Type="http://schemas.openxmlformats.org/officeDocument/2006/relationships/slideLayout" Target="../slideLayouts/slideLayout8.xml"/><Relationship Id="rId4" Type="http://schemas.openxmlformats.org/officeDocument/2006/relationships/notesSlide" Target="../notesSlides/notesSlide5.xml"/><Relationship Id="rId5" Type="http://schemas.openxmlformats.org/officeDocument/2006/relationships/image" Target="../media/image9.png"/><Relationship Id="rId6" Type="http://schemas.openxmlformats.org/officeDocument/2006/relationships/diagramData" Target="../diagrams/data4.xml"/><Relationship Id="rId7" Type="http://schemas.openxmlformats.org/officeDocument/2006/relationships/diagramLayout" Target="../diagrams/layout4.xml"/><Relationship Id="rId8" Type="http://schemas.openxmlformats.org/officeDocument/2006/relationships/diagramQuickStyle" Target="../diagrams/quickStyle4.xml"/></Relationships>
</file>

<file path=ppt/slides/_rels/slide6.xml.rels><?xml version="1.0" encoding="UTF-8" standalone="yes"?>
<Relationships xmlns="http://schemas.openxmlformats.org/package/2006/relationships"><Relationship Id="rId11" Type="http://schemas.openxmlformats.org/officeDocument/2006/relationships/image" Target="../media/image15.png"/><Relationship Id="rId12" Type="http://schemas.openxmlformats.org/officeDocument/2006/relationships/image" Target="../media/image8.png"/><Relationship Id="rId1" Type="http://schemas.microsoft.com/office/2007/relationships/media" Target="../media/media7.m4a"/><Relationship Id="rId2" Type="http://schemas.openxmlformats.org/officeDocument/2006/relationships/audio" Target="../media/media7.m4a"/><Relationship Id="rId3" Type="http://schemas.openxmlformats.org/officeDocument/2006/relationships/slideLayout" Target="../slideLayouts/slideLayout8.xml"/><Relationship Id="rId4" Type="http://schemas.openxmlformats.org/officeDocument/2006/relationships/notesSlide" Target="../notesSlides/notesSlide6.xml"/><Relationship Id="rId5" Type="http://schemas.openxmlformats.org/officeDocument/2006/relationships/image" Target="../media/image9.png"/><Relationship Id="rId6" Type="http://schemas.openxmlformats.org/officeDocument/2006/relationships/diagramData" Target="../diagrams/data7.xml"/><Relationship Id="rId7" Type="http://schemas.openxmlformats.org/officeDocument/2006/relationships/diagramLayout" Target="../diagrams/layout7.xml"/><Relationship Id="rId8" Type="http://schemas.openxmlformats.org/officeDocument/2006/relationships/diagramQuickStyle" Target="../diagrams/quickStyle7.xml"/><Relationship Id="rId9" Type="http://schemas.openxmlformats.org/officeDocument/2006/relationships/diagramColors" Target="../diagrams/colors7.xml"/><Relationship Id="rId10" Type="http://schemas.microsoft.com/office/2007/relationships/diagramDrawing" Target="../diagrams/drawing7.xml"/></Relationships>
</file>

<file path=ppt/slides/_rels/slide7.xml.rels><?xml version="1.0" encoding="UTF-8" standalone="yes"?>
<Relationships xmlns="http://schemas.openxmlformats.org/package/2006/relationships"><Relationship Id="rId11" Type="http://schemas.openxmlformats.org/officeDocument/2006/relationships/diagramColors" Target="../diagrams/colors8.xml"/><Relationship Id="rId12" Type="http://schemas.microsoft.com/office/2007/relationships/diagramDrawing" Target="../diagrams/drawing8.xml"/><Relationship Id="rId13" Type="http://schemas.openxmlformats.org/officeDocument/2006/relationships/diagramData" Target="../diagrams/data9.xml"/><Relationship Id="rId14" Type="http://schemas.openxmlformats.org/officeDocument/2006/relationships/diagramLayout" Target="../diagrams/layout9.xml"/><Relationship Id="rId15" Type="http://schemas.openxmlformats.org/officeDocument/2006/relationships/diagramQuickStyle" Target="../diagrams/quickStyle9.xml"/><Relationship Id="rId16" Type="http://schemas.openxmlformats.org/officeDocument/2006/relationships/diagramColors" Target="../diagrams/colors9.xml"/><Relationship Id="rId17" Type="http://schemas.microsoft.com/office/2007/relationships/diagramDrawing" Target="../diagrams/drawing9.xml"/><Relationship Id="rId18" Type="http://schemas.openxmlformats.org/officeDocument/2006/relationships/image" Target="../media/image16.jpg"/><Relationship Id="rId19" Type="http://schemas.openxmlformats.org/officeDocument/2006/relationships/image" Target="../media/image8.png"/><Relationship Id="rId1" Type="http://schemas.microsoft.com/office/2007/relationships/media" Target="../media/media8.m4a"/><Relationship Id="rId2" Type="http://schemas.openxmlformats.org/officeDocument/2006/relationships/audio" Target="../media/media8.m4a"/><Relationship Id="rId3" Type="http://schemas.microsoft.com/office/2007/relationships/media" Target="../media/media9.m4a"/><Relationship Id="rId4" Type="http://schemas.openxmlformats.org/officeDocument/2006/relationships/audio" Target="../media/media9.m4a"/><Relationship Id="rId5" Type="http://schemas.openxmlformats.org/officeDocument/2006/relationships/slideLayout" Target="../slideLayouts/slideLayout7.xml"/><Relationship Id="rId6" Type="http://schemas.openxmlformats.org/officeDocument/2006/relationships/notesSlide" Target="../notesSlides/notesSlide7.xml"/><Relationship Id="rId7" Type="http://schemas.openxmlformats.org/officeDocument/2006/relationships/image" Target="../media/image9.png"/><Relationship Id="rId8" Type="http://schemas.openxmlformats.org/officeDocument/2006/relationships/diagramData" Target="../diagrams/data8.xml"/><Relationship Id="rId9" Type="http://schemas.openxmlformats.org/officeDocument/2006/relationships/diagramLayout" Target="../diagrams/layout8.xml"/><Relationship Id="rId10" Type="http://schemas.openxmlformats.org/officeDocument/2006/relationships/diagramQuickStyle" Target="../diagrams/quickStyle8.xml"/></Relationships>
</file>

<file path=ppt/slides/_rels/slide8.xml.rels><?xml version="1.0" encoding="UTF-8" standalone="yes"?>
<Relationships xmlns="http://schemas.openxmlformats.org/package/2006/relationships"><Relationship Id="rId11" Type="http://schemas.openxmlformats.org/officeDocument/2006/relationships/image" Target="../media/image17.jpg"/><Relationship Id="rId12" Type="http://schemas.openxmlformats.org/officeDocument/2006/relationships/image" Target="../media/image8.png"/><Relationship Id="rId1" Type="http://schemas.microsoft.com/office/2007/relationships/media" Target="../media/media10.m4a"/><Relationship Id="rId2" Type="http://schemas.openxmlformats.org/officeDocument/2006/relationships/audio" Target="../media/media10.m4a"/><Relationship Id="rId3" Type="http://schemas.openxmlformats.org/officeDocument/2006/relationships/slideLayout" Target="../slideLayouts/slideLayout7.xml"/><Relationship Id="rId4" Type="http://schemas.openxmlformats.org/officeDocument/2006/relationships/notesSlide" Target="../notesSlides/notesSlide8.xml"/><Relationship Id="rId5" Type="http://schemas.openxmlformats.org/officeDocument/2006/relationships/image" Target="../media/image9.png"/><Relationship Id="rId6" Type="http://schemas.openxmlformats.org/officeDocument/2006/relationships/diagramData" Target="../diagrams/data10.xml"/><Relationship Id="rId7" Type="http://schemas.openxmlformats.org/officeDocument/2006/relationships/diagramLayout" Target="../diagrams/layout10.xml"/><Relationship Id="rId8" Type="http://schemas.openxmlformats.org/officeDocument/2006/relationships/diagramQuickStyle" Target="../diagrams/quickStyle10.xml"/><Relationship Id="rId9" Type="http://schemas.openxmlformats.org/officeDocument/2006/relationships/diagramColors" Target="../diagrams/colors10.xml"/><Relationship Id="rId10" Type="http://schemas.microsoft.com/office/2007/relationships/diagramDrawing" Target="../diagrams/drawing10.xml"/></Relationships>
</file>

<file path=ppt/slides/_rels/slide9.xml.rels><?xml version="1.0" encoding="UTF-8" standalone="yes"?>
<Relationships xmlns="http://schemas.openxmlformats.org/package/2006/relationships"><Relationship Id="rId11" Type="http://schemas.openxmlformats.org/officeDocument/2006/relationships/image" Target="../media/image18.jpg"/><Relationship Id="rId12" Type="http://schemas.openxmlformats.org/officeDocument/2006/relationships/image" Target="../media/image8.png"/><Relationship Id="rId1" Type="http://schemas.microsoft.com/office/2007/relationships/media" Target="../media/media11.m4a"/><Relationship Id="rId2" Type="http://schemas.openxmlformats.org/officeDocument/2006/relationships/audio" Target="../media/media11.m4a"/><Relationship Id="rId3" Type="http://schemas.openxmlformats.org/officeDocument/2006/relationships/slideLayout" Target="../slideLayouts/slideLayout8.xml"/><Relationship Id="rId4" Type="http://schemas.openxmlformats.org/officeDocument/2006/relationships/notesSlide" Target="../notesSlides/notesSlide9.xml"/><Relationship Id="rId5" Type="http://schemas.openxmlformats.org/officeDocument/2006/relationships/image" Target="../media/image9.png"/><Relationship Id="rId6" Type="http://schemas.openxmlformats.org/officeDocument/2006/relationships/diagramData" Target="../diagrams/data11.xml"/><Relationship Id="rId7" Type="http://schemas.openxmlformats.org/officeDocument/2006/relationships/diagramLayout" Target="../diagrams/layout11.xml"/><Relationship Id="rId8" Type="http://schemas.openxmlformats.org/officeDocument/2006/relationships/diagramQuickStyle" Target="../diagrams/quickStyle11.xml"/><Relationship Id="rId9" Type="http://schemas.openxmlformats.org/officeDocument/2006/relationships/diagramColors" Target="../diagrams/colors11.xml"/><Relationship Id="rId10" Type="http://schemas.microsoft.com/office/2007/relationships/diagramDrawing" Target="../diagrams/drawing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582742" y="1841615"/>
            <a:ext cx="5734050" cy="930202"/>
          </a:xfrm>
          <a:prstGeom prst="rect">
            <a:avLst/>
          </a:prstGeom>
          <a:solidFill>
            <a:srgbClr val="B13696">
              <a:alpha val="8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accent4">
                  <a:lumMod val="40000"/>
                  <a:lumOff val="60000"/>
                </a:schemeClr>
              </a:solidFill>
            </a:endParaRPr>
          </a:p>
        </p:txBody>
      </p:sp>
      <p:sp>
        <p:nvSpPr>
          <p:cNvPr id="10" name="Rectangle 9"/>
          <p:cNvSpPr/>
          <p:nvPr/>
        </p:nvSpPr>
        <p:spPr>
          <a:xfrm>
            <a:off x="608562" y="1017490"/>
            <a:ext cx="5222587" cy="930202"/>
          </a:xfrm>
          <a:prstGeom prst="rect">
            <a:avLst/>
          </a:prstGeom>
          <a:solidFill>
            <a:srgbClr val="FDB34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accent4">
                  <a:lumMod val="40000"/>
                  <a:lumOff val="60000"/>
                </a:schemeClr>
              </a:solidFill>
            </a:endParaRPr>
          </a:p>
        </p:txBody>
      </p:sp>
      <p:sp>
        <p:nvSpPr>
          <p:cNvPr id="8" name="Rectangle 7"/>
          <p:cNvSpPr/>
          <p:nvPr/>
        </p:nvSpPr>
        <p:spPr>
          <a:xfrm>
            <a:off x="2225030" y="1017490"/>
            <a:ext cx="4839771" cy="1754327"/>
          </a:xfrm>
          <a:prstGeom prst="rect">
            <a:avLst/>
          </a:prstGeom>
          <a:noFill/>
        </p:spPr>
        <p:txBody>
          <a:bodyPr wrap="square" lIns="91440" tIns="45720" rIns="91440" bIns="45720">
            <a:spAutoFit/>
          </a:bodyPr>
          <a:lstStyle/>
          <a:p>
            <a:pPr algn="ctr"/>
            <a:r>
              <a:rPr lang="en-CA" sz="5400" b="1" cap="none" spc="0" dirty="0">
                <a:ln w="12700">
                  <a:solidFill>
                    <a:schemeClr val="tx2">
                      <a:satMod val="155000"/>
                    </a:schemeClr>
                  </a:solidFill>
                  <a:prstDash val="solid"/>
                </a:ln>
                <a:effectLst>
                  <a:outerShdw blurRad="41275" dist="20320" dir="1800000" algn="tl" rotWithShape="0">
                    <a:srgbClr val="000000">
                      <a:alpha val="40000"/>
                    </a:srgbClr>
                  </a:outerShdw>
                </a:effectLst>
              </a:rPr>
              <a:t>Devenir </a:t>
            </a:r>
            <a:endParaRPr lang="en-CA" sz="5400" b="1" dirty="0">
              <a:ln w="12700">
                <a:solidFill>
                  <a:schemeClr val="tx2">
                    <a:satMod val="155000"/>
                  </a:schemeClr>
                </a:solidFill>
                <a:prstDash val="solid"/>
              </a:ln>
              <a:effectLst>
                <a:outerShdw blurRad="41275" dist="20320" dir="1800000" algn="tl" rotWithShape="0">
                  <a:srgbClr val="000000">
                    <a:alpha val="40000"/>
                  </a:srgbClr>
                </a:outerShdw>
              </a:effectLst>
            </a:endParaRPr>
          </a:p>
          <a:p>
            <a:pPr algn="ctr"/>
            <a:r>
              <a:rPr lang="en-CA" sz="5400" b="1" dirty="0">
                <a:ln w="12700">
                  <a:solidFill>
                    <a:schemeClr val="tx2">
                      <a:satMod val="155000"/>
                    </a:schemeClr>
                  </a:solidFill>
                  <a:prstDash val="solid"/>
                </a:ln>
                <a:effectLst>
                  <a:outerShdw blurRad="41275" dist="20320" dir="1800000" algn="tl" rotWithShape="0">
                    <a:srgbClr val="000000">
                      <a:alpha val="40000"/>
                    </a:srgbClr>
                  </a:outerShdw>
                </a:effectLst>
              </a:rPr>
              <a:t>    ANTIRACISTE</a:t>
            </a:r>
            <a:endParaRPr lang="en-CA" sz="5400" b="1" cap="none" spc="0" dirty="0">
              <a:ln w="12700">
                <a:solidFill>
                  <a:schemeClr val="tx2">
                    <a:satMod val="155000"/>
                  </a:schemeClr>
                </a:solidFill>
                <a:prstDash val="solid"/>
              </a:ln>
              <a:effectLst>
                <a:outerShdw blurRad="41275" dist="20320" dir="1800000" algn="tl" rotWithShape="0">
                  <a:srgbClr val="000000">
                    <a:alpha val="40000"/>
                  </a:srgbClr>
                </a:outerShdw>
              </a:effectLst>
            </a:endParaRPr>
          </a:p>
        </p:txBody>
      </p:sp>
      <p:sp>
        <p:nvSpPr>
          <p:cNvPr id="12" name="TextBox 11"/>
          <p:cNvSpPr txBox="1"/>
          <p:nvPr/>
        </p:nvSpPr>
        <p:spPr>
          <a:xfrm>
            <a:off x="2955592" y="2771817"/>
            <a:ext cx="4757563" cy="861774"/>
          </a:xfrm>
          <a:prstGeom prst="rect">
            <a:avLst/>
          </a:prstGeom>
          <a:solidFill>
            <a:srgbClr val="FDB34A">
              <a:alpha val="61000"/>
            </a:srgbClr>
          </a:solidFill>
          <a:effectLst>
            <a:outerShdw blurRad="50800" dist="38100" dir="2700000" algn="tl" rotWithShape="0">
              <a:srgbClr val="000000">
                <a:alpha val="43000"/>
              </a:srgbClr>
            </a:outerShdw>
          </a:effectLst>
        </p:spPr>
        <p:txBody>
          <a:bodyPr wrap="square" rtlCol="0">
            <a:spAutoFit/>
          </a:bodyPr>
          <a:lstStyle/>
          <a:p>
            <a:r>
              <a:rPr lang="fr-CA" sz="2500" b="1" dirty="0">
                <a:solidFill>
                  <a:srgbClr val="000000"/>
                </a:solidFill>
                <a:latin typeface="Arial Hebrew Scholar"/>
                <a:cs typeface="Arial Hebrew Scholar"/>
              </a:rPr>
              <a:t>Module 2 : S’engager dans l’antiracisme</a:t>
            </a:r>
          </a:p>
        </p:txBody>
      </p:sp>
      <p:pic>
        <p:nvPicPr>
          <p:cNvPr id="14" name="Picture 13" descr="Screen Shot 2020-08-12 at 9.55.44 AM.png"/>
          <p:cNvPicPr>
            <a:picLocks noChangeAspect="1"/>
          </p:cNvPicPr>
          <p:nvPr/>
        </p:nvPicPr>
        <p:blipFill>
          <a:blip r:embed="rId5">
            <a:extLst>
              <a:ext uri="{BEBA8EAE-BF5A-486C-A8C5-ECC9F3942E4B}">
                <a14:imgProps xmlns:a14="http://schemas.microsoft.com/office/drawing/2010/main">
                  <a14:imgLayer r:embed="rId6">
                    <a14:imgEffect>
                      <a14:backgroundRemoval t="901" b="96171" l="9707" r="96703">
                        <a14:foregroundMark x1="18132" y1="79054" x2="18132" y2="79054"/>
                        <a14:foregroundMark x1="29853" y1="75676" x2="29853" y2="75676"/>
                        <a14:foregroundMark x1="44872" y1="80631" x2="44872" y2="80631"/>
                        <a14:foregroundMark x1="51648" y1="79505" x2="51648" y2="79505"/>
                        <a14:foregroundMark x1="63187" y1="82207" x2="63187" y2="82207"/>
                        <a14:foregroundMark x1="69597" y1="83784" x2="69597" y2="83784"/>
                        <a14:foregroundMark x1="87912" y1="83784" x2="87912" y2="83784"/>
                        <a14:foregroundMark x1="84799" y1="84910" x2="84799" y2="84910"/>
                        <a14:foregroundMark x1="85165" y1="79505" x2="85165" y2="79505"/>
                        <a14:foregroundMark x1="58059" y1="45721" x2="58059" y2="45721"/>
                        <a14:foregroundMark x1="58059" y1="45721" x2="58059" y2="45721"/>
                        <a14:foregroundMark x1="55678" y1="21847" x2="55678" y2="21847"/>
                        <a14:foregroundMark x1="55678" y1="21847" x2="55678" y2="21847"/>
                        <a14:foregroundMark x1="63736" y1="48423" x2="63736" y2="48423"/>
                        <a14:foregroundMark x1="63736" y1="48423" x2="63736" y2="48423"/>
                        <a14:foregroundMark x1="64286" y1="51351" x2="64286" y2="51351"/>
                        <a14:foregroundMark x1="64286" y1="51351" x2="64286" y2="51351"/>
                        <a14:foregroundMark x1="61355" y1="79505" x2="61355" y2="79505"/>
                        <a14:foregroundMark x1="61355" y1="79505" x2="61355" y2="79505"/>
                        <a14:foregroundMark x1="61172" y1="85360" x2="61172" y2="85360"/>
                        <a14:foregroundMark x1="72161" y1="63288" x2="72161" y2="63288"/>
                        <a14:foregroundMark x1="54396" y1="85586" x2="54396" y2="85586"/>
                        <a14:foregroundMark x1="47985" y1="85811" x2="47985" y2="85811"/>
                        <a14:foregroundMark x1="53663" y1="75225" x2="53663" y2="75225"/>
                        <a14:foregroundMark x1="47802" y1="74775" x2="47802" y2="74775"/>
                        <a14:foregroundMark x1="47802" y1="74775" x2="47802" y2="74775"/>
                        <a14:foregroundMark x1="35165" y1="68468" x2="35165" y2="68468"/>
                        <a14:foregroundMark x1="35165" y1="68468" x2="35165" y2="68468"/>
                        <a14:foregroundMark x1="36813" y1="69369" x2="36813" y2="69369"/>
                        <a14:foregroundMark x1="36813" y1="69369" x2="36813" y2="69369"/>
                        <a14:foregroundMark x1="35897" y1="85811" x2="35897" y2="85811"/>
                        <a14:foregroundMark x1="35897" y1="85811" x2="35897" y2="85811"/>
                        <a14:foregroundMark x1="22894" y1="83108" x2="22894" y2="83108"/>
                        <a14:foregroundMark x1="20330" y1="85360" x2="20330" y2="85360"/>
                        <a14:foregroundMark x1="77839" y1="79505" x2="77839" y2="79505"/>
                        <a14:backgroundMark x1="87363" y1="80631" x2="87363" y2="80631"/>
                        <a14:backgroundMark x1="85348" y1="82658" x2="85348" y2="82658"/>
                        <a14:backgroundMark x1="85348" y1="82658" x2="85348" y2="82658"/>
                        <a14:backgroundMark x1="85348" y1="82658" x2="85348" y2="82658"/>
                      </a14:backgroundRemoval>
                    </a14:imgEffect>
                  </a14:imgLayer>
                </a14:imgProps>
              </a:ext>
              <a:ext uri="{28A0092B-C50C-407E-A947-70E740481C1C}">
                <a14:useLocalDpi xmlns:a14="http://schemas.microsoft.com/office/drawing/2010/main" val="0"/>
              </a:ext>
            </a:extLst>
          </a:blip>
          <a:stretch>
            <a:fillRect/>
          </a:stretch>
        </p:blipFill>
        <p:spPr>
          <a:xfrm>
            <a:off x="1425413" y="6028453"/>
            <a:ext cx="1020119" cy="829547"/>
          </a:xfrm>
          <a:prstGeom prst="rect">
            <a:avLst/>
          </a:prstGeom>
        </p:spPr>
      </p:pic>
      <p:pic>
        <p:nvPicPr>
          <p:cNvPr id="15" name="Picture 14" descr="Final Logo V-TRaC with Lab (4).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6101807"/>
            <a:ext cx="1450169" cy="756193"/>
          </a:xfrm>
          <a:prstGeom prst="rect">
            <a:avLst/>
          </a:prstGeom>
        </p:spPr>
      </p:pic>
      <p:pic>
        <p:nvPicPr>
          <p:cNvPr id="16" name="Picture 15" descr="Screen Shot 2020-08-31 at 12.36.34 PM.png"/>
          <p:cNvPicPr>
            <a:picLocks noChangeAspect="1"/>
          </p:cNvPicPr>
          <p:nvPr/>
        </p:nvPicPr>
        <p:blipFill>
          <a:blip r:embed="rId8">
            <a:extLst>
              <a:ext uri="{BEBA8EAE-BF5A-486C-A8C5-ECC9F3942E4B}">
                <a14:imgProps xmlns:a14="http://schemas.microsoft.com/office/drawing/2010/main">
                  <a14:imgLayer r:embed="rId9">
                    <a14:imgEffect>
                      <a14:backgroundRemoval t="6369" b="100000" l="0" r="100000">
                        <a14:foregroundMark x1="68090" y1="55414" x2="68090" y2="55414"/>
                        <a14:foregroundMark x1="16332" y1="63057" x2="16332" y2="63057"/>
                      </a14:backgroundRemoval>
                    </a14:imgEffect>
                  </a14:imgLayer>
                </a14:imgProps>
              </a:ext>
              <a:ext uri="{28A0092B-C50C-407E-A947-70E740481C1C}">
                <a14:useLocalDpi xmlns:a14="http://schemas.microsoft.com/office/drawing/2010/main" val="0"/>
              </a:ext>
            </a:extLst>
          </a:blip>
          <a:stretch>
            <a:fillRect/>
          </a:stretch>
        </p:blipFill>
        <p:spPr>
          <a:xfrm>
            <a:off x="2386389" y="6401554"/>
            <a:ext cx="832683" cy="328471"/>
          </a:xfrm>
          <a:prstGeom prst="rect">
            <a:avLst/>
          </a:prstGeom>
        </p:spPr>
      </p:pic>
      <p:pic>
        <p:nvPicPr>
          <p:cNvPr id="17" name="Picture 16" descr="Screen Shot 2020-08-12 at 10.39.25 AM.png"/>
          <p:cNvPicPr>
            <a:picLocks noChangeAspect="1"/>
          </p:cNvPicPr>
          <p:nvPr/>
        </p:nvPicPr>
        <p:blipFill>
          <a:blip r:embed="rId10">
            <a:grayscl/>
            <a:extLst>
              <a:ext uri="{28A0092B-C50C-407E-A947-70E740481C1C}">
                <a14:useLocalDpi xmlns:a14="http://schemas.microsoft.com/office/drawing/2010/main" val="0"/>
              </a:ext>
            </a:extLst>
          </a:blip>
          <a:stretch>
            <a:fillRect/>
          </a:stretch>
        </p:blipFill>
        <p:spPr>
          <a:xfrm>
            <a:off x="5831149" y="6441822"/>
            <a:ext cx="490708" cy="247936"/>
          </a:xfrm>
          <a:prstGeom prst="rect">
            <a:avLst/>
          </a:prstGeom>
        </p:spPr>
      </p:pic>
      <p:sp>
        <p:nvSpPr>
          <p:cNvPr id="18" name="TextBox 17"/>
          <p:cNvSpPr txBox="1"/>
          <p:nvPr/>
        </p:nvSpPr>
        <p:spPr>
          <a:xfrm>
            <a:off x="5025845" y="6101807"/>
            <a:ext cx="4721791" cy="969496"/>
          </a:xfrm>
          <a:prstGeom prst="rect">
            <a:avLst/>
          </a:prstGeom>
          <a:noFill/>
        </p:spPr>
        <p:txBody>
          <a:bodyPr wrap="square" rtlCol="0">
            <a:spAutoFit/>
          </a:bodyPr>
          <a:lstStyle/>
          <a:p>
            <a:r>
              <a:rPr lang="fr-CA" sz="1300" dirty="0"/>
              <a:t>	       </a:t>
            </a:r>
            <a:r>
              <a:rPr lang="fr-CA" sz="1200" dirty="0"/>
              <a:t>Financé par :</a:t>
            </a:r>
          </a:p>
          <a:p>
            <a:r>
              <a:rPr lang="fr-CA" sz="1300" dirty="0"/>
              <a:t>			</a:t>
            </a:r>
            <a:r>
              <a:rPr lang="fr-CA" sz="1200" dirty="0"/>
              <a:t>Agence de la santé</a:t>
            </a:r>
            <a:r>
              <a:rPr lang="fr-CA" sz="1300" dirty="0"/>
              <a:t>		 	</a:t>
            </a:r>
          </a:p>
          <a:p>
            <a:r>
              <a:rPr lang="fr-CA" sz="1300" dirty="0"/>
              <a:t>			</a:t>
            </a:r>
            <a:r>
              <a:rPr lang="fr-CA" sz="1200" dirty="0"/>
              <a:t>Publique du Canada   </a:t>
            </a:r>
            <a:endParaRPr lang="fr-CA" sz="1300" dirty="0"/>
          </a:p>
          <a:p>
            <a:r>
              <a:rPr lang="fr-CA" dirty="0"/>
              <a:t>	             </a:t>
            </a:r>
          </a:p>
        </p:txBody>
      </p:sp>
      <p:sp>
        <p:nvSpPr>
          <p:cNvPr id="19" name="TextBox 18"/>
          <p:cNvSpPr txBox="1"/>
          <p:nvPr/>
        </p:nvSpPr>
        <p:spPr>
          <a:xfrm>
            <a:off x="6445707" y="6081041"/>
            <a:ext cx="4721791" cy="969496"/>
          </a:xfrm>
          <a:prstGeom prst="rect">
            <a:avLst/>
          </a:prstGeom>
          <a:noFill/>
        </p:spPr>
        <p:txBody>
          <a:bodyPr wrap="square" rtlCol="0">
            <a:spAutoFit/>
          </a:bodyPr>
          <a:lstStyle/>
          <a:p>
            <a:r>
              <a:rPr lang="fr-CA" sz="1300" dirty="0"/>
              <a:t>	     </a:t>
            </a:r>
          </a:p>
          <a:p>
            <a:r>
              <a:rPr lang="fr-CA" sz="1300" dirty="0"/>
              <a:t>			</a:t>
            </a:r>
            <a:r>
              <a:rPr lang="fr-CA" sz="1200" dirty="0"/>
              <a:t>Public Health</a:t>
            </a:r>
            <a:endParaRPr lang="fr-CA" sz="1300" dirty="0"/>
          </a:p>
          <a:p>
            <a:r>
              <a:rPr lang="fr-CA" sz="1300" dirty="0"/>
              <a:t>			</a:t>
            </a:r>
            <a:r>
              <a:rPr lang="fr-CA" sz="1200" dirty="0"/>
              <a:t>Agency of Canada </a:t>
            </a:r>
            <a:endParaRPr lang="fr-CA" sz="1300" dirty="0"/>
          </a:p>
          <a:p>
            <a:r>
              <a:rPr lang="fr-CA" dirty="0"/>
              <a:t>	             </a:t>
            </a:r>
          </a:p>
        </p:txBody>
      </p:sp>
      <p:pic>
        <p:nvPicPr>
          <p:cNvPr id="23" name="Picture 22" descr="Screen Shot 2020-08-31 at 12.48.14 PM.png"/>
          <p:cNvPicPr>
            <a:picLocks noChangeAspect="1"/>
          </p:cNvPicPr>
          <p:nvPr/>
        </p:nvPicPr>
        <p:blipFill>
          <a:blip r:embed="rId11">
            <a:extLst>
              <a:ext uri="{BEBA8EAE-BF5A-486C-A8C5-ECC9F3942E4B}">
                <a14:imgProps xmlns:a14="http://schemas.microsoft.com/office/drawing/2010/main">
                  <a14:imgLayer r:embed="rId12">
                    <a14:imgEffect>
                      <a14:backgroundRemoval t="0" b="100000" l="9653" r="91506">
                        <a14:foregroundMark x1="18147" y1="86641" x2="18147" y2="86641"/>
                        <a14:foregroundMark x1="18147" y1="86641" x2="18147" y2="86641"/>
                        <a14:foregroundMark x1="18147" y1="90458" x2="18147" y2="90458"/>
                        <a14:foregroundMark x1="18147" y1="90458" x2="18147" y2="90458"/>
                        <a14:foregroundMark x1="18147" y1="90458" x2="18147" y2="90458"/>
                        <a14:foregroundMark x1="43243" y1="95420" x2="43243" y2="95420"/>
                        <a14:foregroundMark x1="43243" y1="95420" x2="43243" y2="95420"/>
                        <a14:foregroundMark x1="43243" y1="95420" x2="43243" y2="95420"/>
                      </a14:backgroundRemoval>
                    </a14:imgEffect>
                  </a14:imgLayer>
                </a14:imgProps>
              </a:ext>
              <a:ext uri="{28A0092B-C50C-407E-A947-70E740481C1C}">
                <a14:useLocalDpi xmlns:a14="http://schemas.microsoft.com/office/drawing/2010/main" val="0"/>
              </a:ext>
            </a:extLst>
          </a:blip>
          <a:stretch>
            <a:fillRect/>
          </a:stretch>
        </p:blipFill>
        <p:spPr>
          <a:xfrm>
            <a:off x="-101110" y="2484683"/>
            <a:ext cx="3289300" cy="3327400"/>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225030" y="4611172"/>
            <a:ext cx="812800" cy="812800"/>
          </a:xfrm>
          <a:prstGeom prst="rect">
            <a:avLst/>
          </a:prstGeom>
        </p:spPr>
      </p:pic>
    </p:spTree>
    <p:extLst>
      <p:ext uri="{BB962C8B-B14F-4D97-AF65-F5344CB8AC3E}">
        <p14:creationId xmlns:p14="http://schemas.microsoft.com/office/powerpoint/2010/main" val="36391883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xmlns="" id="{E379CAFE-EEE4-42FA-8DEC-0BB7FAD28E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12589" y="6021620"/>
            <a:ext cx="607387" cy="607387"/>
          </a:xfrm>
          <a:prstGeom prst="ellipse">
            <a:avLst/>
          </a:prstGeom>
        </p:spPr>
      </p:pic>
      <p:sp>
        <p:nvSpPr>
          <p:cNvPr id="9" name="TextBox 8">
            <a:extLst>
              <a:ext uri="{FF2B5EF4-FFF2-40B4-BE49-F238E27FC236}">
                <a16:creationId xmlns:a16="http://schemas.microsoft.com/office/drawing/2014/main" xmlns="" id="{7D29F1E2-4542-43CF-9D93-49B11BE05BB3}"/>
              </a:ext>
            </a:extLst>
          </p:cNvPr>
          <p:cNvSpPr txBox="1"/>
          <p:nvPr/>
        </p:nvSpPr>
        <p:spPr>
          <a:xfrm>
            <a:off x="329124" y="308075"/>
            <a:ext cx="8690852" cy="1183101"/>
          </a:xfrm>
          <a:prstGeom prst="rect">
            <a:avLst/>
          </a:prstGeom>
          <a:noFill/>
        </p:spPr>
        <p:txBody>
          <a:bodyPr wrap="square" rtlCol="0">
            <a:noAutofit/>
          </a:bodyPr>
          <a:lstStyle/>
          <a:p>
            <a:r>
              <a:rPr lang="fr-CA" sz="3500" b="1" dirty="0">
                <a:latin typeface="Arial Hebrew Scholar"/>
                <a:cs typeface="Arial Hebrew Scholar"/>
              </a:rPr>
              <a:t>Module 2 : </a:t>
            </a:r>
            <a:r>
              <a:rPr lang="fr-CA" sz="3600" b="1" dirty="0">
                <a:solidFill>
                  <a:srgbClr val="000000"/>
                </a:solidFill>
                <a:latin typeface="Arial Hebrew Scholar"/>
                <a:cs typeface="Arial Hebrew Scholar"/>
              </a:rPr>
              <a:t>S’engager dans l’antiracisme: </a:t>
            </a:r>
            <a:r>
              <a:rPr lang="fr-CA" sz="2800" b="1" i="1" dirty="0">
                <a:solidFill>
                  <a:srgbClr val="000000"/>
                </a:solidFill>
                <a:latin typeface="Arial Hebrew Scholar"/>
                <a:cs typeface="Arial Hebrew Scholar"/>
              </a:rPr>
              <a:t>Déconstruire les biais raciaux</a:t>
            </a:r>
          </a:p>
          <a:p>
            <a:endParaRPr lang="fr-CA" dirty="0"/>
          </a:p>
        </p:txBody>
      </p:sp>
      <p:sp>
        <p:nvSpPr>
          <p:cNvPr id="11" name="Rectangle 10">
            <a:extLst>
              <a:ext uri="{FF2B5EF4-FFF2-40B4-BE49-F238E27FC236}">
                <a16:creationId xmlns:a16="http://schemas.microsoft.com/office/drawing/2014/main" xmlns="" id="{AA64E7C8-C543-4576-99B0-5D01F10ECA0E}"/>
              </a:ext>
            </a:extLst>
          </p:cNvPr>
          <p:cNvSpPr/>
          <p:nvPr/>
        </p:nvSpPr>
        <p:spPr>
          <a:xfrm>
            <a:off x="329125" y="1378638"/>
            <a:ext cx="5748118" cy="140676"/>
          </a:xfrm>
          <a:prstGeom prst="rect">
            <a:avLst/>
          </a:prstGeom>
          <a:solidFill>
            <a:srgbClr val="F96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aphicFrame>
        <p:nvGraphicFramePr>
          <p:cNvPr id="4" name="Diagramme 3">
            <a:extLst>
              <a:ext uri="{FF2B5EF4-FFF2-40B4-BE49-F238E27FC236}">
                <a16:creationId xmlns:a16="http://schemas.microsoft.com/office/drawing/2014/main" xmlns="" id="{0F34338E-1726-4A4F-886B-3F1115D2AFA2}"/>
              </a:ext>
            </a:extLst>
          </p:cNvPr>
          <p:cNvGraphicFramePr/>
          <p:nvPr>
            <p:extLst>
              <p:ext uri="{D42A27DB-BD31-4B8C-83A1-F6EECF244321}">
                <p14:modId xmlns:p14="http://schemas.microsoft.com/office/powerpoint/2010/main" val="3610615756"/>
              </p:ext>
            </p:extLst>
          </p:nvPr>
        </p:nvGraphicFramePr>
        <p:xfrm>
          <a:off x="3119953" y="1133345"/>
          <a:ext cx="5553785" cy="572465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5" name="Image 4">
            <a:extLst>
              <a:ext uri="{FF2B5EF4-FFF2-40B4-BE49-F238E27FC236}">
                <a16:creationId xmlns:a16="http://schemas.microsoft.com/office/drawing/2014/main" xmlns="" id="{0DC7AF37-A85F-1F45-B597-952AF20F8619}"/>
              </a:ext>
            </a:extLst>
          </p:cNvPr>
          <p:cNvPicPr>
            <a:picLocks noChangeAspect="1"/>
          </p:cNvPicPr>
          <p:nvPr/>
        </p:nvPicPr>
        <p:blipFill>
          <a:blip r:embed="rId11"/>
          <a:stretch>
            <a:fillRect/>
          </a:stretch>
        </p:blipFill>
        <p:spPr>
          <a:xfrm>
            <a:off x="470262" y="1730331"/>
            <a:ext cx="3223507" cy="3223507"/>
          </a:xfrm>
          <a:prstGeom prst="ellipse">
            <a:avLst/>
          </a:prstGeom>
          <a:ln>
            <a:noFill/>
          </a:ln>
          <a:effectLst>
            <a:softEdge rad="112500"/>
          </a:effec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75908" y="5615220"/>
            <a:ext cx="812800" cy="812800"/>
          </a:xfrm>
          <a:prstGeom prst="rect">
            <a:avLst/>
          </a:prstGeom>
        </p:spPr>
      </p:pic>
    </p:spTree>
    <p:extLst>
      <p:ext uri="{BB962C8B-B14F-4D97-AF65-F5344CB8AC3E}">
        <p14:creationId xmlns:p14="http://schemas.microsoft.com/office/powerpoint/2010/main" val="21940610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0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xmlns="" id="{E379CAFE-EEE4-42FA-8DEC-0BB7FAD28E4E}"/>
              </a:ext>
            </a:extLst>
          </p:cNvPr>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8198553" y="5807584"/>
            <a:ext cx="821424" cy="821424"/>
          </a:xfrm>
          <a:prstGeom prst="ellipse">
            <a:avLst/>
          </a:prstGeom>
        </p:spPr>
      </p:pic>
      <p:sp>
        <p:nvSpPr>
          <p:cNvPr id="2" name="TextBox 1">
            <a:extLst>
              <a:ext uri="{FF2B5EF4-FFF2-40B4-BE49-F238E27FC236}">
                <a16:creationId xmlns:a16="http://schemas.microsoft.com/office/drawing/2014/main" xmlns="" id="{18EAA506-62EB-4162-9ED0-5CA762107217}"/>
              </a:ext>
            </a:extLst>
          </p:cNvPr>
          <p:cNvSpPr txBox="1"/>
          <p:nvPr/>
        </p:nvSpPr>
        <p:spPr>
          <a:xfrm>
            <a:off x="329125" y="308075"/>
            <a:ext cx="8690852" cy="1183101"/>
          </a:xfrm>
          <a:prstGeom prst="rect">
            <a:avLst/>
          </a:prstGeom>
          <a:noFill/>
        </p:spPr>
        <p:txBody>
          <a:bodyPr wrap="square" rtlCol="0">
            <a:noAutofit/>
          </a:bodyPr>
          <a:lstStyle/>
          <a:p>
            <a:r>
              <a:rPr lang="fr-CA" sz="3500" b="1" dirty="0">
                <a:latin typeface="Arial Hebrew Scholar"/>
                <a:cs typeface="Arial Hebrew Scholar"/>
              </a:rPr>
              <a:t>Module 2 : </a:t>
            </a:r>
            <a:r>
              <a:rPr lang="fr-CA" sz="3600" b="1" dirty="0">
                <a:solidFill>
                  <a:srgbClr val="000000"/>
                </a:solidFill>
                <a:latin typeface="Arial Hebrew Scholar"/>
                <a:cs typeface="Arial Hebrew Scholar"/>
              </a:rPr>
              <a:t>S’engager dans l’antiracisme: </a:t>
            </a:r>
            <a:r>
              <a:rPr lang="fr-CA" sz="2800" b="1" i="1" dirty="0">
                <a:solidFill>
                  <a:srgbClr val="000000"/>
                </a:solidFill>
                <a:latin typeface="Arial Hebrew Scholar"/>
                <a:cs typeface="Arial Hebrew Scholar"/>
              </a:rPr>
              <a:t>Actions politiques et recommandations contre la discrimination raciale et le racisme</a:t>
            </a:r>
          </a:p>
          <a:p>
            <a:endParaRPr lang="fr-CA" dirty="0"/>
          </a:p>
        </p:txBody>
      </p:sp>
      <p:sp>
        <p:nvSpPr>
          <p:cNvPr id="3" name="Rectangle 2">
            <a:extLst>
              <a:ext uri="{FF2B5EF4-FFF2-40B4-BE49-F238E27FC236}">
                <a16:creationId xmlns:a16="http://schemas.microsoft.com/office/drawing/2014/main" xmlns="" id="{BEB3BD5B-BFA4-404A-BA02-559AC718031F}"/>
              </a:ext>
            </a:extLst>
          </p:cNvPr>
          <p:cNvSpPr/>
          <p:nvPr/>
        </p:nvSpPr>
        <p:spPr>
          <a:xfrm>
            <a:off x="329125" y="1828800"/>
            <a:ext cx="4965888" cy="168980"/>
          </a:xfrm>
          <a:prstGeom prst="rect">
            <a:avLst/>
          </a:prstGeom>
          <a:solidFill>
            <a:srgbClr val="F96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3">
            <a:extLst>
              <a:ext uri="{FF2B5EF4-FFF2-40B4-BE49-F238E27FC236}">
                <a16:creationId xmlns:a16="http://schemas.microsoft.com/office/drawing/2014/main" xmlns="" id="{34D0F9C7-48FF-394B-97E2-E4CC2A3E952B}"/>
              </a:ext>
            </a:extLst>
          </p:cNvPr>
          <p:cNvSpPr/>
          <p:nvPr/>
        </p:nvSpPr>
        <p:spPr>
          <a:xfrm>
            <a:off x="0" y="2335404"/>
            <a:ext cx="4572000" cy="2646878"/>
          </a:xfrm>
          <a:prstGeom prst="rect">
            <a:avLst/>
          </a:prstGeom>
        </p:spPr>
        <p:txBody>
          <a:bodyPr>
            <a:spAutoFit/>
          </a:bodyPr>
          <a:lstStyle/>
          <a:p>
            <a:r>
              <a:rPr lang="fr-CA" sz="1600" dirty="0">
                <a:solidFill>
                  <a:srgbClr val="201F1E"/>
                </a:solidFill>
                <a:latin typeface="+mj-lt"/>
              </a:rPr>
              <a:t>	Selon la Loi canadienne sur les droits de la 	personne, la discrimination fondée sur la 	race/l’ethnie est </a:t>
            </a:r>
            <a:r>
              <a:rPr lang="fr-CA" sz="1600" b="1" dirty="0">
                <a:solidFill>
                  <a:srgbClr val="FFC000"/>
                </a:solidFill>
                <a:latin typeface="+mj-lt"/>
              </a:rPr>
              <a:t>illégale</a:t>
            </a:r>
            <a:r>
              <a:rPr lang="fr-CA" sz="1600" dirty="0">
                <a:solidFill>
                  <a:srgbClr val="201F1E"/>
                </a:solidFill>
                <a:latin typeface="+mj-lt"/>
              </a:rPr>
              <a:t>.</a:t>
            </a:r>
          </a:p>
          <a:p>
            <a:endParaRPr lang="fr-CA" sz="1600" dirty="0">
              <a:solidFill>
                <a:srgbClr val="201F1E"/>
              </a:solidFill>
              <a:latin typeface="+mj-lt"/>
            </a:endParaRPr>
          </a:p>
          <a:p>
            <a:endParaRPr lang="fr-CA" sz="1600" dirty="0">
              <a:solidFill>
                <a:srgbClr val="201F1E"/>
              </a:solidFill>
              <a:latin typeface="+mj-lt"/>
            </a:endParaRPr>
          </a:p>
          <a:p>
            <a:endParaRPr lang="fr-CA" sz="1600" dirty="0">
              <a:solidFill>
                <a:srgbClr val="201F1E"/>
              </a:solidFill>
              <a:latin typeface="+mj-lt"/>
            </a:endParaRPr>
          </a:p>
          <a:p>
            <a:endParaRPr lang="fr-CA" sz="1600" dirty="0">
              <a:solidFill>
                <a:srgbClr val="201F1E"/>
              </a:solidFill>
              <a:latin typeface="+mj-lt"/>
            </a:endParaRPr>
          </a:p>
          <a:p>
            <a:r>
              <a:rPr lang="fr-CA" sz="1200" dirty="0">
                <a:solidFill>
                  <a:srgbClr val="201F1E"/>
                </a:solidFill>
                <a:latin typeface="+mj-lt"/>
              </a:rPr>
              <a:t>La Commission ontarienne des droits de la personne quatre composantes essentielles à un programme organisationnel de lutte contre le racisme soit: </a:t>
            </a:r>
            <a:endParaRPr lang="fr-FR" sz="1200" dirty="0">
              <a:solidFill>
                <a:srgbClr val="201F1E"/>
              </a:solidFill>
              <a:latin typeface="+mj-lt"/>
            </a:endParaRPr>
          </a:p>
          <a:p>
            <a:r>
              <a:rPr lang="fr-CA" dirty="0">
                <a:solidFill>
                  <a:srgbClr val="201F1E"/>
                </a:solidFill>
                <a:latin typeface="+mj-lt"/>
              </a:rPr>
              <a:t> </a:t>
            </a:r>
            <a:endParaRPr lang="fr-FR" dirty="0">
              <a:solidFill>
                <a:srgbClr val="201F1E"/>
              </a:solidFill>
              <a:latin typeface="+mj-lt"/>
            </a:endParaRPr>
          </a:p>
        </p:txBody>
      </p:sp>
      <p:graphicFrame>
        <p:nvGraphicFramePr>
          <p:cNvPr id="10" name="Diagramme 9">
            <a:extLst>
              <a:ext uri="{FF2B5EF4-FFF2-40B4-BE49-F238E27FC236}">
                <a16:creationId xmlns:a16="http://schemas.microsoft.com/office/drawing/2014/main" xmlns="" id="{C6DBAD07-267A-944A-B4F9-6D2C4DF2C395}"/>
              </a:ext>
            </a:extLst>
          </p:cNvPr>
          <p:cNvGraphicFramePr/>
          <p:nvPr>
            <p:extLst>
              <p:ext uri="{D42A27DB-BD31-4B8C-83A1-F6EECF244321}">
                <p14:modId xmlns:p14="http://schemas.microsoft.com/office/powerpoint/2010/main" val="2089096330"/>
              </p:ext>
            </p:extLst>
          </p:nvPr>
        </p:nvGraphicFramePr>
        <p:xfrm>
          <a:off x="4287298" y="2149005"/>
          <a:ext cx="4856702" cy="470899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86595" y="5168681"/>
            <a:ext cx="812800" cy="812800"/>
          </a:xfrm>
          <a:prstGeom prst="rect">
            <a:avLst/>
          </a:prstGeom>
        </p:spPr>
      </p:pic>
    </p:spTree>
    <p:extLst>
      <p:ext uri="{BB962C8B-B14F-4D97-AF65-F5344CB8AC3E}">
        <p14:creationId xmlns:p14="http://schemas.microsoft.com/office/powerpoint/2010/main" val="6041803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38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xmlns="" id="{E379CAFE-EEE4-42FA-8DEC-0BB7FAD28E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12589" y="6021620"/>
            <a:ext cx="607387" cy="607387"/>
          </a:xfrm>
          <a:prstGeom prst="ellipse">
            <a:avLst/>
          </a:prstGeom>
        </p:spPr>
      </p:pic>
      <p:sp>
        <p:nvSpPr>
          <p:cNvPr id="9" name="TextBox 8">
            <a:extLst>
              <a:ext uri="{FF2B5EF4-FFF2-40B4-BE49-F238E27FC236}">
                <a16:creationId xmlns:a16="http://schemas.microsoft.com/office/drawing/2014/main" xmlns="" id="{7D29F1E2-4542-43CF-9D93-49B11BE05BB3}"/>
              </a:ext>
            </a:extLst>
          </p:cNvPr>
          <p:cNvSpPr txBox="1"/>
          <p:nvPr/>
        </p:nvSpPr>
        <p:spPr>
          <a:xfrm>
            <a:off x="295074" y="195537"/>
            <a:ext cx="8690851" cy="1183101"/>
          </a:xfrm>
          <a:prstGeom prst="rect">
            <a:avLst/>
          </a:prstGeom>
          <a:noFill/>
        </p:spPr>
        <p:txBody>
          <a:bodyPr wrap="square" rtlCol="0">
            <a:noAutofit/>
          </a:bodyPr>
          <a:lstStyle/>
          <a:p>
            <a:r>
              <a:rPr lang="fr-CA" sz="3500" b="1" dirty="0">
                <a:latin typeface="Arial Hebrew Scholar"/>
                <a:cs typeface="Arial Hebrew Scholar"/>
              </a:rPr>
              <a:t>Module 2 : </a:t>
            </a:r>
            <a:r>
              <a:rPr lang="fr-CA" sz="3600" b="1" dirty="0">
                <a:solidFill>
                  <a:srgbClr val="000000"/>
                </a:solidFill>
                <a:latin typeface="Arial Hebrew Scholar"/>
                <a:cs typeface="Arial Hebrew Scholar"/>
              </a:rPr>
              <a:t>S’engager dans l’antiracisme: </a:t>
            </a:r>
            <a:r>
              <a:rPr lang="fr-CA" sz="2800" b="1" i="1" dirty="0">
                <a:solidFill>
                  <a:srgbClr val="000000"/>
                </a:solidFill>
                <a:latin typeface="Arial Hebrew Scholar"/>
                <a:cs typeface="Arial Hebrew Scholar"/>
              </a:rPr>
              <a:t>Actions politiques et recommandations contre la discrimination raciale et le racisme</a:t>
            </a:r>
          </a:p>
          <a:p>
            <a:endParaRPr lang="fr-CA" dirty="0"/>
          </a:p>
        </p:txBody>
      </p:sp>
      <p:sp>
        <p:nvSpPr>
          <p:cNvPr id="11" name="Rectangle 10">
            <a:extLst>
              <a:ext uri="{FF2B5EF4-FFF2-40B4-BE49-F238E27FC236}">
                <a16:creationId xmlns:a16="http://schemas.microsoft.com/office/drawing/2014/main" xmlns="" id="{AA64E7C8-C543-4576-99B0-5D01F10ECA0E}"/>
              </a:ext>
            </a:extLst>
          </p:cNvPr>
          <p:cNvSpPr/>
          <p:nvPr/>
        </p:nvSpPr>
        <p:spPr>
          <a:xfrm>
            <a:off x="295074" y="1599702"/>
            <a:ext cx="5748118" cy="140676"/>
          </a:xfrm>
          <a:prstGeom prst="rect">
            <a:avLst/>
          </a:prstGeom>
          <a:solidFill>
            <a:srgbClr val="F96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9">
            <a:extLst>
              <a:ext uri="{FF2B5EF4-FFF2-40B4-BE49-F238E27FC236}">
                <a16:creationId xmlns:a16="http://schemas.microsoft.com/office/drawing/2014/main" xmlns="" id="{4A257E3E-76BB-2D44-A6C2-CB258D17C34A}"/>
              </a:ext>
            </a:extLst>
          </p:cNvPr>
          <p:cNvSpPr/>
          <p:nvPr/>
        </p:nvSpPr>
        <p:spPr>
          <a:xfrm>
            <a:off x="2447977" y="3790035"/>
            <a:ext cx="4762858" cy="3016210"/>
          </a:xfrm>
          <a:prstGeom prst="rect">
            <a:avLst/>
          </a:prstGeom>
        </p:spPr>
        <p:txBody>
          <a:bodyPr wrap="square">
            <a:spAutoFit/>
          </a:bodyPr>
          <a:lstStyle/>
          <a:p>
            <a:pPr indent="457200"/>
            <a:endParaRPr lang="fr-CA" sz="1200" dirty="0">
              <a:solidFill>
                <a:srgbClr val="201F1E"/>
              </a:solidFill>
              <a:latin typeface="+mj-lt"/>
            </a:endParaRPr>
          </a:p>
          <a:p>
            <a:r>
              <a:rPr lang="fr-CA" sz="1100" i="1" dirty="0">
                <a:solidFill>
                  <a:srgbClr val="201F1E"/>
                </a:solidFill>
                <a:latin typeface="+mj-lt"/>
              </a:rPr>
              <a:t>Voici quelques enjeux de la mise en pratique des recommandations de la formation présente:</a:t>
            </a:r>
          </a:p>
          <a:p>
            <a:r>
              <a:rPr lang="fr-CA" sz="1200" dirty="0">
                <a:solidFill>
                  <a:srgbClr val="201F1E"/>
                </a:solidFill>
                <a:latin typeface="+mj-lt"/>
              </a:rPr>
              <a:t>-  La discrimination et le racisme peuvent parfois être </a:t>
            </a:r>
            <a:r>
              <a:rPr lang="fr-CA" sz="1200" b="1" dirty="0">
                <a:solidFill>
                  <a:srgbClr val="201F1E"/>
                </a:solidFill>
                <a:latin typeface="+mj-lt"/>
              </a:rPr>
              <a:t>difficiles à repérer</a:t>
            </a:r>
            <a:r>
              <a:rPr lang="fr-CA" sz="1200" dirty="0">
                <a:solidFill>
                  <a:srgbClr val="201F1E"/>
                </a:solidFill>
                <a:latin typeface="+mj-lt"/>
              </a:rPr>
              <a:t>.</a:t>
            </a:r>
            <a:r>
              <a:rPr lang="fr-CA" sz="1200" b="1" dirty="0">
                <a:solidFill>
                  <a:srgbClr val="201F1E"/>
                </a:solidFill>
                <a:latin typeface="+mj-lt"/>
              </a:rPr>
              <a:t> </a:t>
            </a:r>
            <a:r>
              <a:rPr lang="fr-CA" sz="1200" dirty="0">
                <a:solidFill>
                  <a:srgbClr val="201F1E"/>
                </a:solidFill>
                <a:latin typeface="+mj-lt"/>
              </a:rPr>
              <a:t>Il peut être facile de relativiser, cependant il faut tout de même exercer un regard </a:t>
            </a:r>
            <a:r>
              <a:rPr lang="fr-CA" sz="1200" b="1" dirty="0">
                <a:solidFill>
                  <a:srgbClr val="201F1E"/>
                </a:solidFill>
                <a:latin typeface="+mj-lt"/>
              </a:rPr>
              <a:t>critique</a:t>
            </a:r>
            <a:r>
              <a:rPr lang="fr-CA" sz="1200" dirty="0">
                <a:solidFill>
                  <a:srgbClr val="201F1E"/>
                </a:solidFill>
                <a:latin typeface="+mj-lt"/>
              </a:rPr>
              <a:t>. Il est aussi possible que les comportements racistes ou discriminatoires antérieurs aient été </a:t>
            </a:r>
            <a:r>
              <a:rPr lang="fr-CA" sz="1200" b="1" dirty="0">
                <a:solidFill>
                  <a:srgbClr val="201F1E"/>
                </a:solidFill>
                <a:latin typeface="+mj-lt"/>
              </a:rPr>
              <a:t>remplacés</a:t>
            </a:r>
            <a:r>
              <a:rPr lang="fr-CA" sz="1200" dirty="0">
                <a:solidFill>
                  <a:srgbClr val="201F1E"/>
                </a:solidFill>
                <a:latin typeface="+mj-lt"/>
              </a:rPr>
              <a:t> par de nouveaux comportements.</a:t>
            </a:r>
          </a:p>
          <a:p>
            <a:r>
              <a:rPr lang="fr-CA" sz="1200" dirty="0">
                <a:solidFill>
                  <a:srgbClr val="201F1E"/>
                </a:solidFill>
                <a:latin typeface="+mj-lt"/>
              </a:rPr>
              <a:t>- La discrimination positive et les actions </a:t>
            </a:r>
            <a:r>
              <a:rPr lang="fr-CA" sz="1200" dirty="0" err="1">
                <a:solidFill>
                  <a:srgbClr val="201F1E"/>
                </a:solidFill>
                <a:latin typeface="+mj-lt"/>
              </a:rPr>
              <a:t>anti-racistes</a:t>
            </a:r>
            <a:r>
              <a:rPr lang="fr-CA" sz="1200" dirty="0">
                <a:solidFill>
                  <a:srgbClr val="201F1E"/>
                </a:solidFill>
                <a:latin typeface="+mj-lt"/>
              </a:rPr>
              <a:t> peuvent majoritairement être perçues comme à bannir. Même si certains progressent, plusieurs personnes </a:t>
            </a:r>
            <a:r>
              <a:rPr lang="fr-CA" sz="1200" b="1" dirty="0">
                <a:solidFill>
                  <a:srgbClr val="201F1E"/>
                </a:solidFill>
                <a:latin typeface="+mj-lt"/>
              </a:rPr>
              <a:t>ne sont pas prêtes à entendre cette information</a:t>
            </a:r>
            <a:r>
              <a:rPr lang="fr-CA" sz="1200" dirty="0">
                <a:solidFill>
                  <a:srgbClr val="201F1E"/>
                </a:solidFill>
                <a:latin typeface="+mj-lt"/>
              </a:rPr>
              <a:t>. Ces personnes se forment alors leurs propres opinions sur le sujet et courent le risque de renforcer tout autre biais et préjugé racial </a:t>
            </a:r>
            <a:r>
              <a:rPr lang="fr-CA" sz="1200" b="1" dirty="0">
                <a:solidFill>
                  <a:srgbClr val="201F1E"/>
                </a:solidFill>
                <a:latin typeface="+mj-lt"/>
              </a:rPr>
              <a:t>préexistant</a:t>
            </a:r>
            <a:r>
              <a:rPr lang="fr-CA" sz="1200" dirty="0">
                <a:solidFill>
                  <a:srgbClr val="201F1E"/>
                </a:solidFill>
                <a:latin typeface="+mj-lt"/>
              </a:rPr>
              <a:t>.</a:t>
            </a:r>
          </a:p>
          <a:p>
            <a:r>
              <a:rPr lang="fr-CA" sz="1200" dirty="0">
                <a:solidFill>
                  <a:srgbClr val="201F1E"/>
                </a:solidFill>
                <a:latin typeface="+mj-lt"/>
              </a:rPr>
              <a:t>-  Les changements anticipés dépendent de la </a:t>
            </a:r>
            <a:r>
              <a:rPr lang="fr-CA" sz="1200" b="1" dirty="0">
                <a:solidFill>
                  <a:srgbClr val="201F1E"/>
                </a:solidFill>
                <a:latin typeface="+mj-lt"/>
              </a:rPr>
              <a:t>participation</a:t>
            </a:r>
            <a:r>
              <a:rPr lang="fr-CA" sz="1200" dirty="0">
                <a:solidFill>
                  <a:srgbClr val="201F1E"/>
                </a:solidFill>
                <a:latin typeface="+mj-lt"/>
              </a:rPr>
              <a:t> de chacun. </a:t>
            </a:r>
          </a:p>
        </p:txBody>
      </p:sp>
      <p:sp>
        <p:nvSpPr>
          <p:cNvPr id="2" name="Rectangle 1">
            <a:extLst>
              <a:ext uri="{FF2B5EF4-FFF2-40B4-BE49-F238E27FC236}">
                <a16:creationId xmlns:a16="http://schemas.microsoft.com/office/drawing/2014/main" xmlns="" id="{CC2D6C21-DEAA-8A42-ABE8-8D11E5929D5D}"/>
              </a:ext>
            </a:extLst>
          </p:cNvPr>
          <p:cNvSpPr/>
          <p:nvPr/>
        </p:nvSpPr>
        <p:spPr>
          <a:xfrm>
            <a:off x="161977" y="1961442"/>
            <a:ext cx="4572001" cy="1938992"/>
          </a:xfrm>
          <a:prstGeom prst="rect">
            <a:avLst/>
          </a:prstGeom>
        </p:spPr>
        <p:txBody>
          <a:bodyPr>
            <a:spAutoFit/>
          </a:bodyPr>
          <a:lstStyle/>
          <a:p>
            <a:pPr indent="457200"/>
            <a:r>
              <a:rPr lang="fr-CA" sz="1200" dirty="0">
                <a:solidFill>
                  <a:srgbClr val="201F1E"/>
                </a:solidFill>
                <a:latin typeface="+mj-lt"/>
              </a:rPr>
              <a:t>Au niveau </a:t>
            </a:r>
            <a:r>
              <a:rPr lang="fr-CA" sz="1200" b="1" dirty="0">
                <a:solidFill>
                  <a:srgbClr val="201F1E"/>
                </a:solidFill>
                <a:latin typeface="+mj-lt"/>
              </a:rPr>
              <a:t>universitaire</a:t>
            </a:r>
            <a:r>
              <a:rPr lang="fr-CA" sz="1200" dirty="0">
                <a:solidFill>
                  <a:srgbClr val="201F1E"/>
                </a:solidFill>
                <a:latin typeface="+mj-lt"/>
              </a:rPr>
              <a:t>, l’Université d’Ottawa a mis en place de </a:t>
            </a:r>
            <a:r>
              <a:rPr lang="fr-CA" sz="1200" b="1" dirty="0">
                <a:solidFill>
                  <a:srgbClr val="201F1E"/>
                </a:solidFill>
                <a:latin typeface="+mj-lt"/>
              </a:rPr>
              <a:t>nouvelles directives </a:t>
            </a:r>
            <a:r>
              <a:rPr lang="fr-CA" sz="1200" dirty="0">
                <a:solidFill>
                  <a:srgbClr val="201F1E"/>
                </a:solidFill>
                <a:latin typeface="+mj-lt"/>
              </a:rPr>
              <a:t>que doivent observer les agents de la protection du campus pour demander une pièce d’identité à un individu afin d’éviter la répétition de cas avérés de </a:t>
            </a:r>
            <a:r>
              <a:rPr lang="fr-CA" sz="1200" b="1" dirty="0">
                <a:solidFill>
                  <a:srgbClr val="201F1E"/>
                </a:solidFill>
                <a:latin typeface="+mj-lt"/>
              </a:rPr>
              <a:t>profilage racial </a:t>
            </a:r>
            <a:r>
              <a:rPr lang="fr-CA" sz="1200" dirty="0">
                <a:solidFill>
                  <a:srgbClr val="201F1E"/>
                </a:solidFill>
                <a:latin typeface="+mj-lt"/>
              </a:rPr>
              <a:t>sur le campus. L’Université a aussi mis sur place un </a:t>
            </a:r>
            <a:r>
              <a:rPr lang="fr-CA" sz="1200" b="1" dirty="0">
                <a:solidFill>
                  <a:srgbClr val="201F1E"/>
                </a:solidFill>
                <a:latin typeface="+mj-lt"/>
              </a:rPr>
              <a:t>Comité du recteur </a:t>
            </a:r>
            <a:r>
              <a:rPr lang="fr-CA" sz="1200" dirty="0">
                <a:solidFill>
                  <a:srgbClr val="201F1E"/>
                </a:solidFill>
                <a:latin typeface="+mj-lt"/>
              </a:rPr>
              <a:t>visant à éliminer la discrimination sur le campus et à améliorer son système de traitement des plaintes afin qu’elles de discrimination </a:t>
            </a:r>
            <a:r>
              <a:rPr lang="fr-CA" sz="1200" b="1" dirty="0">
                <a:solidFill>
                  <a:srgbClr val="201F1E"/>
                </a:solidFill>
                <a:latin typeface="+mj-lt"/>
              </a:rPr>
              <a:t>ne passent pas inaperçues</a:t>
            </a:r>
            <a:r>
              <a:rPr lang="fr-CA" sz="1200" dirty="0">
                <a:solidFill>
                  <a:srgbClr val="201F1E"/>
                </a:solidFill>
                <a:latin typeface="+mj-lt"/>
              </a:rPr>
              <a:t>. Ce sont des débuts d’action que les résultats mériteront d’être </a:t>
            </a:r>
            <a:r>
              <a:rPr lang="fr-CA" sz="1200" b="1" dirty="0">
                <a:solidFill>
                  <a:srgbClr val="201F1E"/>
                </a:solidFill>
                <a:latin typeface="+mj-lt"/>
              </a:rPr>
              <a:t>évalués continuellement</a:t>
            </a:r>
            <a:r>
              <a:rPr lang="fr-CA" sz="1200" dirty="0">
                <a:solidFill>
                  <a:srgbClr val="201F1E"/>
                </a:solidFill>
                <a:latin typeface="+mj-lt"/>
              </a:rPr>
              <a:t>.</a:t>
            </a:r>
          </a:p>
        </p:txBody>
      </p:sp>
      <p:pic>
        <p:nvPicPr>
          <p:cNvPr id="5" name="Image 4">
            <a:extLst>
              <a:ext uri="{FF2B5EF4-FFF2-40B4-BE49-F238E27FC236}">
                <a16:creationId xmlns:a16="http://schemas.microsoft.com/office/drawing/2014/main" xmlns="" id="{D95E6B3A-2360-9A4D-980B-D71755720DFB}"/>
              </a:ext>
            </a:extLst>
          </p:cNvPr>
          <p:cNvPicPr>
            <a:picLocks noChangeAspect="1"/>
          </p:cNvPicPr>
          <p:nvPr/>
        </p:nvPicPr>
        <p:blipFill>
          <a:blip r:embed="rId8">
            <a:alphaModFix amt="85000"/>
          </a:blip>
          <a:stretch>
            <a:fillRect/>
          </a:stretch>
        </p:blipFill>
        <p:spPr>
          <a:xfrm flipH="1">
            <a:off x="5539857" y="996530"/>
            <a:ext cx="3734771" cy="3734771"/>
          </a:xfrm>
          <a:prstGeom prst="ellipse">
            <a:avLst/>
          </a:prstGeom>
          <a:ln>
            <a:noFill/>
          </a:ln>
          <a:effectLst>
            <a:softEdge rad="112500"/>
          </a:effectLst>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92177" y="4121498"/>
            <a:ext cx="812800" cy="812800"/>
          </a:xfrm>
          <a:prstGeom prst="rect">
            <a:avLst/>
          </a:prstGeom>
        </p:spPr>
      </p:pic>
      <p:pic>
        <p:nvPicPr>
          <p:cNvPr id="7"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492177" y="5116424"/>
            <a:ext cx="812800" cy="812800"/>
          </a:xfrm>
          <a:prstGeom prst="rect">
            <a:avLst/>
          </a:prstGeom>
        </p:spPr>
      </p:pic>
    </p:spTree>
    <p:extLst>
      <p:ext uri="{BB962C8B-B14F-4D97-AF65-F5344CB8AC3E}">
        <p14:creationId xmlns:p14="http://schemas.microsoft.com/office/powerpoint/2010/main" val="25978859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162" fill="hold"/>
                                        <p:tgtEl>
                                          <p:spTgt spid="6"/>
                                        </p:tgtEl>
                                      </p:cBhvr>
                                    </p:cmd>
                                  </p:childTnLst>
                                </p:cTn>
                              </p:par>
                            </p:childTnLst>
                          </p:cTn>
                        </p:par>
                        <p:par>
                          <p:cTn id="7" fill="hold">
                            <p:stCondLst>
                              <p:cond delay="45162"/>
                            </p:stCondLst>
                            <p:childTnLst>
                              <p:par>
                                <p:cTn id="8" presetID="1" presetClass="mediacall" presetSubtype="0" fill="hold" nodeType="afterEffect">
                                  <p:stCondLst>
                                    <p:cond delay="0"/>
                                  </p:stCondLst>
                                  <p:childTnLst>
                                    <p:cmd type="call" cmd="playFrom(0.0)">
                                      <p:cBhvr>
                                        <p:cTn id="9" dur="14140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6"/>
                </p:tgtEl>
              </p:cMediaNode>
            </p:audio>
            <p:audio>
              <p:cMediaNode vol="80000">
                <p:cTn id="11"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xmlns="" id="{E379CAFE-EEE4-42FA-8DEC-0BB7FAD28E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98553" y="5807584"/>
            <a:ext cx="821424" cy="821424"/>
          </a:xfrm>
          <a:prstGeom prst="ellipse">
            <a:avLst/>
          </a:prstGeom>
        </p:spPr>
      </p:pic>
      <p:sp>
        <p:nvSpPr>
          <p:cNvPr id="2" name="TextBox 1">
            <a:extLst>
              <a:ext uri="{FF2B5EF4-FFF2-40B4-BE49-F238E27FC236}">
                <a16:creationId xmlns:a16="http://schemas.microsoft.com/office/drawing/2014/main" xmlns="" id="{18EAA506-62EB-4162-9ED0-5CA762107217}"/>
              </a:ext>
            </a:extLst>
          </p:cNvPr>
          <p:cNvSpPr txBox="1"/>
          <p:nvPr/>
        </p:nvSpPr>
        <p:spPr>
          <a:xfrm>
            <a:off x="329125" y="270380"/>
            <a:ext cx="8580959" cy="1183101"/>
          </a:xfrm>
          <a:prstGeom prst="rect">
            <a:avLst/>
          </a:prstGeom>
          <a:noFill/>
        </p:spPr>
        <p:txBody>
          <a:bodyPr wrap="square" rtlCol="0">
            <a:noAutofit/>
          </a:bodyPr>
          <a:lstStyle/>
          <a:p>
            <a:r>
              <a:rPr lang="fr-CA" sz="3500" b="1" dirty="0">
                <a:latin typeface="Arial Hebrew Scholar"/>
                <a:cs typeface="Arial Hebrew Scholar"/>
              </a:rPr>
              <a:t>Module 2 : </a:t>
            </a:r>
            <a:r>
              <a:rPr lang="fr-CA" sz="3600" b="1" dirty="0">
                <a:solidFill>
                  <a:srgbClr val="000000"/>
                </a:solidFill>
                <a:latin typeface="Arial Hebrew Scholar"/>
                <a:cs typeface="Arial Hebrew Scholar"/>
              </a:rPr>
              <a:t>S’engager dans l’antiracisme: </a:t>
            </a:r>
            <a:r>
              <a:rPr lang="fr-CA" sz="2800" b="1" i="1" dirty="0">
                <a:solidFill>
                  <a:srgbClr val="000000"/>
                </a:solidFill>
                <a:latin typeface="Arial Hebrew Scholar"/>
                <a:cs typeface="Arial Hebrew Scholar"/>
              </a:rPr>
              <a:t>Que faire contre le racisme?</a:t>
            </a:r>
          </a:p>
          <a:p>
            <a:endParaRPr lang="fr-CA" dirty="0"/>
          </a:p>
        </p:txBody>
      </p:sp>
      <p:sp>
        <p:nvSpPr>
          <p:cNvPr id="3" name="Rectangle 2">
            <a:extLst>
              <a:ext uri="{FF2B5EF4-FFF2-40B4-BE49-F238E27FC236}">
                <a16:creationId xmlns:a16="http://schemas.microsoft.com/office/drawing/2014/main" xmlns="" id="{BEB3BD5B-BFA4-404A-BA02-559AC718031F}"/>
              </a:ext>
            </a:extLst>
          </p:cNvPr>
          <p:cNvSpPr/>
          <p:nvPr/>
        </p:nvSpPr>
        <p:spPr>
          <a:xfrm>
            <a:off x="95693" y="1835838"/>
            <a:ext cx="5337544" cy="163084"/>
          </a:xfrm>
          <a:prstGeom prst="rect">
            <a:avLst/>
          </a:prstGeom>
          <a:solidFill>
            <a:srgbClr val="F96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aphicFrame>
        <p:nvGraphicFramePr>
          <p:cNvPr id="6" name="Diagramme 5">
            <a:extLst>
              <a:ext uri="{FF2B5EF4-FFF2-40B4-BE49-F238E27FC236}">
                <a16:creationId xmlns:a16="http://schemas.microsoft.com/office/drawing/2014/main" xmlns="" id="{0086C2C5-CC8B-D84D-BD63-762B24D124EE}"/>
              </a:ext>
            </a:extLst>
          </p:cNvPr>
          <p:cNvGraphicFramePr/>
          <p:nvPr>
            <p:extLst>
              <p:ext uri="{D42A27DB-BD31-4B8C-83A1-F6EECF244321}">
                <p14:modId xmlns:p14="http://schemas.microsoft.com/office/powerpoint/2010/main" val="3358567783"/>
              </p:ext>
            </p:extLst>
          </p:nvPr>
        </p:nvGraphicFramePr>
        <p:xfrm>
          <a:off x="135886" y="1998923"/>
          <a:ext cx="6244817" cy="380866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7" name="Image 6">
            <a:extLst>
              <a:ext uri="{FF2B5EF4-FFF2-40B4-BE49-F238E27FC236}">
                <a16:creationId xmlns:a16="http://schemas.microsoft.com/office/drawing/2014/main" xmlns="" id="{0E6D6622-4145-1948-9539-05BB044CB1E5}"/>
              </a:ext>
            </a:extLst>
          </p:cNvPr>
          <p:cNvPicPr>
            <a:picLocks noChangeAspect="1"/>
          </p:cNvPicPr>
          <p:nvPr/>
        </p:nvPicPr>
        <p:blipFill>
          <a:blip r:embed="rId11"/>
          <a:stretch>
            <a:fillRect/>
          </a:stretch>
        </p:blipFill>
        <p:spPr>
          <a:xfrm>
            <a:off x="6592975" y="2627741"/>
            <a:ext cx="2551025" cy="2551025"/>
          </a:xfrm>
          <a:prstGeom prst="rect">
            <a:avLst/>
          </a:prstGeom>
          <a:ln>
            <a:noFill/>
          </a:ln>
          <a:effectLst>
            <a:softEdge rad="112500"/>
          </a:effec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044027" y="5401184"/>
            <a:ext cx="812800" cy="812800"/>
          </a:xfrm>
          <a:prstGeom prst="rect">
            <a:avLst/>
          </a:prstGeom>
        </p:spPr>
      </p:pic>
    </p:spTree>
    <p:extLst>
      <p:ext uri="{BB962C8B-B14F-4D97-AF65-F5344CB8AC3E}">
        <p14:creationId xmlns:p14="http://schemas.microsoft.com/office/powerpoint/2010/main" val="20864255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5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xmlns="" id="{E379CAFE-EEE4-42FA-8DEC-0BB7FAD28E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12589" y="6021620"/>
            <a:ext cx="607387" cy="607387"/>
          </a:xfrm>
          <a:prstGeom prst="ellipse">
            <a:avLst/>
          </a:prstGeom>
        </p:spPr>
      </p:pic>
      <p:sp>
        <p:nvSpPr>
          <p:cNvPr id="9" name="TextBox 8">
            <a:extLst>
              <a:ext uri="{FF2B5EF4-FFF2-40B4-BE49-F238E27FC236}">
                <a16:creationId xmlns:a16="http://schemas.microsoft.com/office/drawing/2014/main" xmlns="" id="{7D29F1E2-4542-43CF-9D93-49B11BE05BB3}"/>
              </a:ext>
            </a:extLst>
          </p:cNvPr>
          <p:cNvSpPr txBox="1"/>
          <p:nvPr/>
        </p:nvSpPr>
        <p:spPr>
          <a:xfrm>
            <a:off x="329125" y="308075"/>
            <a:ext cx="8187554" cy="1183101"/>
          </a:xfrm>
          <a:prstGeom prst="rect">
            <a:avLst/>
          </a:prstGeom>
          <a:noFill/>
        </p:spPr>
        <p:txBody>
          <a:bodyPr wrap="square" rtlCol="0">
            <a:noAutofit/>
          </a:bodyPr>
          <a:lstStyle/>
          <a:p>
            <a:r>
              <a:rPr lang="fr-CA" sz="3500" b="1" dirty="0">
                <a:latin typeface="Arial Hebrew Scholar"/>
                <a:cs typeface="Arial Hebrew Scholar"/>
              </a:rPr>
              <a:t>Module 2 : </a:t>
            </a:r>
            <a:r>
              <a:rPr lang="fr-CA" sz="3600" b="1" dirty="0">
                <a:solidFill>
                  <a:srgbClr val="000000"/>
                </a:solidFill>
                <a:latin typeface="Arial Hebrew Scholar"/>
                <a:cs typeface="Arial Hebrew Scholar"/>
              </a:rPr>
              <a:t>S’engager dans l’antiracisme: </a:t>
            </a:r>
            <a:r>
              <a:rPr lang="fr-CA" sz="2800" b="1" i="1" dirty="0">
                <a:solidFill>
                  <a:srgbClr val="000000"/>
                </a:solidFill>
                <a:latin typeface="Arial Hebrew Scholar"/>
                <a:cs typeface="Arial Hebrew Scholar"/>
              </a:rPr>
              <a:t>Que faire contre le racisme?</a:t>
            </a:r>
          </a:p>
          <a:p>
            <a:endParaRPr lang="fr-CA" dirty="0"/>
          </a:p>
        </p:txBody>
      </p:sp>
      <p:sp>
        <p:nvSpPr>
          <p:cNvPr id="11" name="Rectangle 10">
            <a:extLst>
              <a:ext uri="{FF2B5EF4-FFF2-40B4-BE49-F238E27FC236}">
                <a16:creationId xmlns:a16="http://schemas.microsoft.com/office/drawing/2014/main" xmlns="" id="{AA64E7C8-C543-4576-99B0-5D01F10ECA0E}"/>
              </a:ext>
            </a:extLst>
          </p:cNvPr>
          <p:cNvSpPr/>
          <p:nvPr/>
        </p:nvSpPr>
        <p:spPr>
          <a:xfrm>
            <a:off x="329125" y="1378638"/>
            <a:ext cx="5748118" cy="140676"/>
          </a:xfrm>
          <a:prstGeom prst="rect">
            <a:avLst/>
          </a:prstGeom>
          <a:solidFill>
            <a:srgbClr val="F96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aphicFrame>
        <p:nvGraphicFramePr>
          <p:cNvPr id="13" name="Diagramme 12">
            <a:extLst>
              <a:ext uri="{FF2B5EF4-FFF2-40B4-BE49-F238E27FC236}">
                <a16:creationId xmlns:a16="http://schemas.microsoft.com/office/drawing/2014/main" xmlns="" id="{35CAF20B-B582-9C40-B14E-2CDA2C55A25A}"/>
              </a:ext>
            </a:extLst>
          </p:cNvPr>
          <p:cNvGraphicFramePr/>
          <p:nvPr>
            <p:extLst>
              <p:ext uri="{D42A27DB-BD31-4B8C-83A1-F6EECF244321}">
                <p14:modId xmlns:p14="http://schemas.microsoft.com/office/powerpoint/2010/main" val="3710476724"/>
              </p:ext>
            </p:extLst>
          </p:nvPr>
        </p:nvGraphicFramePr>
        <p:xfrm>
          <a:off x="155719" y="1253532"/>
          <a:ext cx="6177433" cy="463480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4" name="Image 3">
            <a:extLst>
              <a:ext uri="{FF2B5EF4-FFF2-40B4-BE49-F238E27FC236}">
                <a16:creationId xmlns:a16="http://schemas.microsoft.com/office/drawing/2014/main" xmlns="" id="{EECD7B7C-F4DC-4643-96D7-DF03AD34C562}"/>
              </a:ext>
            </a:extLst>
          </p:cNvPr>
          <p:cNvPicPr>
            <a:picLocks noChangeAspect="1"/>
          </p:cNvPicPr>
          <p:nvPr/>
        </p:nvPicPr>
        <p:blipFill>
          <a:blip r:embed="rId11"/>
          <a:stretch>
            <a:fillRect/>
          </a:stretch>
        </p:blipFill>
        <p:spPr>
          <a:xfrm>
            <a:off x="6333153" y="2157883"/>
            <a:ext cx="2542233" cy="2542233"/>
          </a:xfrm>
          <a:prstGeom prst="rect">
            <a:avLst/>
          </a:prstGeom>
          <a:ln>
            <a:noFill/>
          </a:ln>
          <a:effectLst>
            <a:softEdge rad="112500"/>
          </a:effec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97186" y="5512513"/>
            <a:ext cx="812800" cy="812800"/>
          </a:xfrm>
          <a:prstGeom prst="rect">
            <a:avLst/>
          </a:prstGeom>
        </p:spPr>
      </p:pic>
    </p:spTree>
    <p:extLst>
      <p:ext uri="{BB962C8B-B14F-4D97-AF65-F5344CB8AC3E}">
        <p14:creationId xmlns:p14="http://schemas.microsoft.com/office/powerpoint/2010/main" val="41806109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1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xmlns="" id="{E379CAFE-EEE4-42FA-8DEC-0BB7FAD28E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98553" y="5807584"/>
            <a:ext cx="821424" cy="821424"/>
          </a:xfrm>
          <a:prstGeom prst="ellipse">
            <a:avLst/>
          </a:prstGeom>
        </p:spPr>
      </p:pic>
      <p:sp>
        <p:nvSpPr>
          <p:cNvPr id="2" name="TextBox 1">
            <a:extLst>
              <a:ext uri="{FF2B5EF4-FFF2-40B4-BE49-F238E27FC236}">
                <a16:creationId xmlns:a16="http://schemas.microsoft.com/office/drawing/2014/main" xmlns="" id="{18EAA506-62EB-4162-9ED0-5CA762107217}"/>
              </a:ext>
            </a:extLst>
          </p:cNvPr>
          <p:cNvSpPr txBox="1"/>
          <p:nvPr/>
        </p:nvSpPr>
        <p:spPr>
          <a:xfrm>
            <a:off x="329125" y="270380"/>
            <a:ext cx="8580959" cy="1183101"/>
          </a:xfrm>
          <a:prstGeom prst="rect">
            <a:avLst/>
          </a:prstGeom>
          <a:noFill/>
        </p:spPr>
        <p:txBody>
          <a:bodyPr wrap="square" rtlCol="0">
            <a:noAutofit/>
          </a:bodyPr>
          <a:lstStyle/>
          <a:p>
            <a:r>
              <a:rPr lang="fr-CA" sz="3500" b="1" dirty="0">
                <a:latin typeface="Arial Hebrew Scholar"/>
                <a:cs typeface="Arial Hebrew Scholar"/>
              </a:rPr>
              <a:t>Module 2 : </a:t>
            </a:r>
            <a:r>
              <a:rPr lang="fr-CA" sz="3600" b="1" dirty="0">
                <a:solidFill>
                  <a:srgbClr val="000000"/>
                </a:solidFill>
                <a:latin typeface="Arial Hebrew Scholar"/>
                <a:cs typeface="Arial Hebrew Scholar"/>
              </a:rPr>
              <a:t>S’engager dans l’antiracisme: </a:t>
            </a:r>
            <a:r>
              <a:rPr lang="fr-CA" sz="2800" b="1" i="1" dirty="0">
                <a:solidFill>
                  <a:srgbClr val="000000"/>
                </a:solidFill>
                <a:latin typeface="Arial Hebrew Scholar"/>
                <a:cs typeface="Arial Hebrew Scholar"/>
              </a:rPr>
              <a:t>Que faire contre le racisme?</a:t>
            </a:r>
          </a:p>
          <a:p>
            <a:endParaRPr lang="fr-CA" dirty="0"/>
          </a:p>
        </p:txBody>
      </p:sp>
      <p:sp>
        <p:nvSpPr>
          <p:cNvPr id="3" name="Rectangle 2">
            <a:extLst>
              <a:ext uri="{FF2B5EF4-FFF2-40B4-BE49-F238E27FC236}">
                <a16:creationId xmlns:a16="http://schemas.microsoft.com/office/drawing/2014/main" xmlns="" id="{BEB3BD5B-BFA4-404A-BA02-559AC718031F}"/>
              </a:ext>
            </a:extLst>
          </p:cNvPr>
          <p:cNvSpPr/>
          <p:nvPr/>
        </p:nvSpPr>
        <p:spPr>
          <a:xfrm>
            <a:off x="95693" y="1835838"/>
            <a:ext cx="5337544" cy="163084"/>
          </a:xfrm>
          <a:prstGeom prst="rect">
            <a:avLst/>
          </a:prstGeom>
          <a:solidFill>
            <a:srgbClr val="F96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aphicFrame>
        <p:nvGraphicFramePr>
          <p:cNvPr id="6" name="Diagramme 5">
            <a:extLst>
              <a:ext uri="{FF2B5EF4-FFF2-40B4-BE49-F238E27FC236}">
                <a16:creationId xmlns:a16="http://schemas.microsoft.com/office/drawing/2014/main" xmlns="" id="{E79AE3BF-A862-E043-BA24-414333C0D959}"/>
              </a:ext>
            </a:extLst>
          </p:cNvPr>
          <p:cNvGraphicFramePr/>
          <p:nvPr>
            <p:extLst>
              <p:ext uri="{D42A27DB-BD31-4B8C-83A1-F6EECF244321}">
                <p14:modId xmlns:p14="http://schemas.microsoft.com/office/powerpoint/2010/main" val="1564505013"/>
              </p:ext>
            </p:extLst>
          </p:nvPr>
        </p:nvGraphicFramePr>
        <p:xfrm>
          <a:off x="95693" y="1917380"/>
          <a:ext cx="6307197" cy="403124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7" name="Image 6">
            <a:extLst>
              <a:ext uri="{FF2B5EF4-FFF2-40B4-BE49-F238E27FC236}">
                <a16:creationId xmlns:a16="http://schemas.microsoft.com/office/drawing/2014/main" xmlns="" id="{E67C621E-3658-BE45-B004-22C13146D9F2}"/>
              </a:ext>
            </a:extLst>
          </p:cNvPr>
          <p:cNvPicPr>
            <a:picLocks noChangeAspect="1"/>
          </p:cNvPicPr>
          <p:nvPr/>
        </p:nvPicPr>
        <p:blipFill>
          <a:blip r:embed="rId11"/>
          <a:stretch>
            <a:fillRect/>
          </a:stretch>
        </p:blipFill>
        <p:spPr>
          <a:xfrm>
            <a:off x="6402890" y="2356204"/>
            <a:ext cx="2741110" cy="2741110"/>
          </a:xfrm>
          <a:prstGeom prst="rect">
            <a:avLst/>
          </a:prstGeom>
          <a:ln>
            <a:noFill/>
          </a:ln>
          <a:effectLst>
            <a:softEdge rad="112500"/>
          </a:effec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23310" y="5401184"/>
            <a:ext cx="812800" cy="812800"/>
          </a:xfrm>
          <a:prstGeom prst="rect">
            <a:avLst/>
          </a:prstGeom>
        </p:spPr>
      </p:pic>
    </p:spTree>
    <p:extLst>
      <p:ext uri="{BB962C8B-B14F-4D97-AF65-F5344CB8AC3E}">
        <p14:creationId xmlns:p14="http://schemas.microsoft.com/office/powerpoint/2010/main" val="37628972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3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xmlns="" id="{E379CAFE-EEE4-42FA-8DEC-0BB7FAD28E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12589" y="6021620"/>
            <a:ext cx="607387" cy="607387"/>
          </a:xfrm>
          <a:prstGeom prst="ellipse">
            <a:avLst/>
          </a:prstGeom>
        </p:spPr>
      </p:pic>
      <p:sp>
        <p:nvSpPr>
          <p:cNvPr id="9" name="TextBox 8">
            <a:extLst>
              <a:ext uri="{FF2B5EF4-FFF2-40B4-BE49-F238E27FC236}">
                <a16:creationId xmlns:a16="http://schemas.microsoft.com/office/drawing/2014/main" xmlns="" id="{7D29F1E2-4542-43CF-9D93-49B11BE05BB3}"/>
              </a:ext>
            </a:extLst>
          </p:cNvPr>
          <p:cNvSpPr txBox="1"/>
          <p:nvPr/>
        </p:nvSpPr>
        <p:spPr>
          <a:xfrm>
            <a:off x="329125" y="130915"/>
            <a:ext cx="8262216" cy="1183101"/>
          </a:xfrm>
          <a:prstGeom prst="rect">
            <a:avLst/>
          </a:prstGeom>
          <a:noFill/>
        </p:spPr>
        <p:txBody>
          <a:bodyPr wrap="square" rtlCol="0">
            <a:noAutofit/>
          </a:bodyPr>
          <a:lstStyle/>
          <a:p>
            <a:r>
              <a:rPr lang="fr-CA" sz="3500" b="1" dirty="0">
                <a:latin typeface="Arial Hebrew Scholar"/>
                <a:cs typeface="Arial Hebrew Scholar"/>
              </a:rPr>
              <a:t>Module 2 : </a:t>
            </a:r>
            <a:r>
              <a:rPr lang="fr-CA" sz="3600" b="1" dirty="0">
                <a:solidFill>
                  <a:srgbClr val="000000"/>
                </a:solidFill>
                <a:latin typeface="Arial Hebrew Scholar"/>
                <a:cs typeface="Arial Hebrew Scholar"/>
              </a:rPr>
              <a:t>S’engager dans l’antiracisme: </a:t>
            </a:r>
            <a:r>
              <a:rPr lang="fr-CA" sz="2800" b="1" i="1" dirty="0">
                <a:solidFill>
                  <a:srgbClr val="000000"/>
                </a:solidFill>
                <a:latin typeface="Arial Hebrew Scholar"/>
                <a:cs typeface="Arial Hebrew Scholar"/>
              </a:rPr>
              <a:t>Que faire contre le racisme?</a:t>
            </a:r>
            <a:endParaRPr lang="fr-CA" sz="2800" i="1" dirty="0"/>
          </a:p>
        </p:txBody>
      </p:sp>
      <p:sp>
        <p:nvSpPr>
          <p:cNvPr id="11" name="Rectangle 10">
            <a:extLst>
              <a:ext uri="{FF2B5EF4-FFF2-40B4-BE49-F238E27FC236}">
                <a16:creationId xmlns:a16="http://schemas.microsoft.com/office/drawing/2014/main" xmlns="" id="{AA64E7C8-C543-4576-99B0-5D01F10ECA0E}"/>
              </a:ext>
            </a:extLst>
          </p:cNvPr>
          <p:cNvSpPr/>
          <p:nvPr/>
        </p:nvSpPr>
        <p:spPr>
          <a:xfrm>
            <a:off x="329125" y="1243678"/>
            <a:ext cx="5748118" cy="140676"/>
          </a:xfrm>
          <a:prstGeom prst="rect">
            <a:avLst/>
          </a:prstGeom>
          <a:solidFill>
            <a:srgbClr val="F96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aphicFrame>
        <p:nvGraphicFramePr>
          <p:cNvPr id="6" name="Diagramme 5">
            <a:extLst>
              <a:ext uri="{FF2B5EF4-FFF2-40B4-BE49-F238E27FC236}">
                <a16:creationId xmlns:a16="http://schemas.microsoft.com/office/drawing/2014/main" xmlns="" id="{1F5B12E3-DABE-9F42-9EA2-44B0575FE06F}"/>
              </a:ext>
            </a:extLst>
          </p:cNvPr>
          <p:cNvGraphicFramePr/>
          <p:nvPr>
            <p:extLst>
              <p:ext uri="{D42A27DB-BD31-4B8C-83A1-F6EECF244321}">
                <p14:modId xmlns:p14="http://schemas.microsoft.com/office/powerpoint/2010/main" val="428133542"/>
              </p:ext>
            </p:extLst>
          </p:nvPr>
        </p:nvGraphicFramePr>
        <p:xfrm>
          <a:off x="2763174" y="2472098"/>
          <a:ext cx="5649415" cy="266045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7" name="Diagramme 6">
            <a:extLst>
              <a:ext uri="{FF2B5EF4-FFF2-40B4-BE49-F238E27FC236}">
                <a16:creationId xmlns:a16="http://schemas.microsoft.com/office/drawing/2014/main" xmlns="" id="{A06F94AE-885B-A44D-BB20-A0BB4761DE8E}"/>
              </a:ext>
            </a:extLst>
          </p:cNvPr>
          <p:cNvGraphicFramePr/>
          <p:nvPr>
            <p:extLst>
              <p:ext uri="{D42A27DB-BD31-4B8C-83A1-F6EECF244321}">
                <p14:modId xmlns:p14="http://schemas.microsoft.com/office/powerpoint/2010/main" val="2447720199"/>
              </p:ext>
            </p:extLst>
          </p:nvPr>
        </p:nvGraphicFramePr>
        <p:xfrm>
          <a:off x="3250446" y="1487262"/>
          <a:ext cx="4674870" cy="88192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pic>
        <p:nvPicPr>
          <p:cNvPr id="5" name="Image 4">
            <a:extLst>
              <a:ext uri="{FF2B5EF4-FFF2-40B4-BE49-F238E27FC236}">
                <a16:creationId xmlns:a16="http://schemas.microsoft.com/office/drawing/2014/main" xmlns="" id="{32C3E5F5-C13E-8A48-A0AC-B6D08CA31192}"/>
              </a:ext>
            </a:extLst>
          </p:cNvPr>
          <p:cNvPicPr>
            <a:picLocks noChangeAspect="1"/>
          </p:cNvPicPr>
          <p:nvPr/>
        </p:nvPicPr>
        <p:blipFill>
          <a:blip r:embed="rId18"/>
          <a:stretch>
            <a:fillRect/>
          </a:stretch>
        </p:blipFill>
        <p:spPr>
          <a:xfrm>
            <a:off x="0" y="2307895"/>
            <a:ext cx="2523195" cy="2523195"/>
          </a:xfrm>
          <a:prstGeom prst="rect">
            <a:avLst/>
          </a:prstGeom>
          <a:ln>
            <a:noFill/>
          </a:ln>
          <a:effectLst>
            <a:softEdge rad="112500"/>
          </a:effec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448797" y="4831090"/>
            <a:ext cx="812800" cy="812800"/>
          </a:xfrm>
          <a:prstGeom prst="rect">
            <a:avLst/>
          </a:prstGeom>
        </p:spPr>
      </p:pic>
      <p:pic>
        <p:nvPicPr>
          <p:cNvPr id="4"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48797" y="5816207"/>
            <a:ext cx="812800" cy="812800"/>
          </a:xfrm>
          <a:prstGeom prst="rect">
            <a:avLst/>
          </a:prstGeom>
        </p:spPr>
      </p:pic>
    </p:spTree>
    <p:extLst>
      <p:ext uri="{BB962C8B-B14F-4D97-AF65-F5344CB8AC3E}">
        <p14:creationId xmlns:p14="http://schemas.microsoft.com/office/powerpoint/2010/main" val="21706577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645" fill="hold"/>
                                        <p:tgtEl>
                                          <p:spTgt spid="2"/>
                                        </p:tgtEl>
                                      </p:cBhvr>
                                    </p:cmd>
                                  </p:childTnLst>
                                </p:cTn>
                              </p:par>
                            </p:childTnLst>
                          </p:cTn>
                        </p:par>
                        <p:par>
                          <p:cTn id="7" fill="hold">
                            <p:stCondLst>
                              <p:cond delay="63645"/>
                            </p:stCondLst>
                            <p:childTnLst>
                              <p:par>
                                <p:cTn id="8" presetID="1" presetClass="mediacall" presetSubtype="0" fill="hold" nodeType="afterEffect">
                                  <p:stCondLst>
                                    <p:cond delay="0"/>
                                  </p:stCondLst>
                                  <p:childTnLst>
                                    <p:cmd type="call" cmd="playFrom(0.0)">
                                      <p:cBhvr>
                                        <p:cTn id="9" dur="556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audio>
              <p:cMediaNode vol="80000">
                <p:cTn id="11"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xmlns="" id="{E379CAFE-EEE4-42FA-8DEC-0BB7FAD28E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98553" y="5766196"/>
            <a:ext cx="821424" cy="821424"/>
          </a:xfrm>
          <a:prstGeom prst="ellipse">
            <a:avLst/>
          </a:prstGeom>
        </p:spPr>
      </p:pic>
      <p:sp>
        <p:nvSpPr>
          <p:cNvPr id="2" name="TextBox 1">
            <a:extLst>
              <a:ext uri="{FF2B5EF4-FFF2-40B4-BE49-F238E27FC236}">
                <a16:creationId xmlns:a16="http://schemas.microsoft.com/office/drawing/2014/main" xmlns="" id="{18EAA506-62EB-4162-9ED0-5CA762107217}"/>
              </a:ext>
            </a:extLst>
          </p:cNvPr>
          <p:cNvSpPr txBox="1"/>
          <p:nvPr/>
        </p:nvSpPr>
        <p:spPr>
          <a:xfrm>
            <a:off x="95693" y="270380"/>
            <a:ext cx="8580959" cy="1183101"/>
          </a:xfrm>
          <a:prstGeom prst="rect">
            <a:avLst/>
          </a:prstGeom>
          <a:noFill/>
        </p:spPr>
        <p:txBody>
          <a:bodyPr wrap="square" rtlCol="0">
            <a:noAutofit/>
          </a:bodyPr>
          <a:lstStyle/>
          <a:p>
            <a:r>
              <a:rPr lang="fr-CA" sz="3500" b="1" dirty="0">
                <a:latin typeface="Arial Hebrew Scholar"/>
                <a:cs typeface="Arial Hebrew Scholar"/>
              </a:rPr>
              <a:t>Module 2 : </a:t>
            </a:r>
            <a:r>
              <a:rPr lang="fr-CA" sz="3600" b="1" dirty="0">
                <a:solidFill>
                  <a:srgbClr val="000000"/>
                </a:solidFill>
                <a:latin typeface="Arial Hebrew Scholar"/>
                <a:cs typeface="Arial Hebrew Scholar"/>
              </a:rPr>
              <a:t>S’engager dans l’antiracisme: </a:t>
            </a:r>
            <a:r>
              <a:rPr lang="fr-CA" sz="2800" b="1" i="1" dirty="0">
                <a:latin typeface="Arial Hebrew Scholar"/>
                <a:cs typeface="Arial Hebrew Scholar"/>
              </a:rPr>
              <a:t>Conclusion</a:t>
            </a:r>
          </a:p>
          <a:p>
            <a:endParaRPr lang="fr-CA" dirty="0"/>
          </a:p>
        </p:txBody>
      </p:sp>
      <p:sp>
        <p:nvSpPr>
          <p:cNvPr id="3" name="Rectangle 2">
            <a:extLst>
              <a:ext uri="{FF2B5EF4-FFF2-40B4-BE49-F238E27FC236}">
                <a16:creationId xmlns:a16="http://schemas.microsoft.com/office/drawing/2014/main" xmlns="" id="{BEB3BD5B-BFA4-404A-BA02-559AC718031F}"/>
              </a:ext>
            </a:extLst>
          </p:cNvPr>
          <p:cNvSpPr/>
          <p:nvPr/>
        </p:nvSpPr>
        <p:spPr>
          <a:xfrm>
            <a:off x="95693" y="1835838"/>
            <a:ext cx="5337544" cy="163084"/>
          </a:xfrm>
          <a:prstGeom prst="rect">
            <a:avLst/>
          </a:prstGeom>
          <a:solidFill>
            <a:srgbClr val="F96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7" name="Groupe 6">
            <a:extLst>
              <a:ext uri="{FF2B5EF4-FFF2-40B4-BE49-F238E27FC236}">
                <a16:creationId xmlns:a16="http://schemas.microsoft.com/office/drawing/2014/main" xmlns="" id="{E027FD0E-F725-2248-A3BC-740508DAC238}"/>
              </a:ext>
            </a:extLst>
          </p:cNvPr>
          <p:cNvGrpSpPr/>
          <p:nvPr/>
        </p:nvGrpSpPr>
        <p:grpSpPr>
          <a:xfrm>
            <a:off x="412021" y="2811510"/>
            <a:ext cx="4360947" cy="2635677"/>
            <a:chOff x="3383354" y="2130031"/>
            <a:chExt cx="1828725" cy="1194777"/>
          </a:xfrm>
        </p:grpSpPr>
        <p:sp>
          <p:nvSpPr>
            <p:cNvPr id="9" name="Rectangle : coins arrondis 8">
              <a:extLst>
                <a:ext uri="{FF2B5EF4-FFF2-40B4-BE49-F238E27FC236}">
                  <a16:creationId xmlns:a16="http://schemas.microsoft.com/office/drawing/2014/main" xmlns="" id="{359A8D46-8E72-1043-BC63-309B5D95768F}"/>
                </a:ext>
              </a:extLst>
            </p:cNvPr>
            <p:cNvSpPr/>
            <p:nvPr/>
          </p:nvSpPr>
          <p:spPr>
            <a:xfrm>
              <a:off x="3383354" y="2130031"/>
              <a:ext cx="1828725" cy="1194777"/>
            </a:xfrm>
            <a:prstGeom prst="roundRect">
              <a:avLst/>
            </a:prstGeom>
          </p:spPr>
          <p:style>
            <a:lnRef idx="2">
              <a:schemeClr val="lt1">
                <a:hueOff val="0"/>
                <a:satOff val="0"/>
                <a:lumOff val="0"/>
                <a:alphaOff val="0"/>
              </a:schemeClr>
            </a:lnRef>
            <a:fillRef idx="1">
              <a:schemeClr val="accent3">
                <a:tint val="55000"/>
                <a:hueOff val="0"/>
                <a:satOff val="0"/>
                <a:lumOff val="0"/>
                <a:alphaOff val="0"/>
              </a:schemeClr>
            </a:fillRef>
            <a:effectRef idx="0">
              <a:schemeClr val="accent3">
                <a:tint val="55000"/>
                <a:hueOff val="0"/>
                <a:satOff val="0"/>
                <a:lumOff val="0"/>
                <a:alphaOff val="0"/>
              </a:schemeClr>
            </a:effectRef>
            <a:fontRef idx="minor">
              <a:schemeClr val="dk1">
                <a:hueOff val="0"/>
                <a:satOff val="0"/>
                <a:lumOff val="0"/>
                <a:alphaOff val="0"/>
              </a:schemeClr>
            </a:fontRef>
          </p:style>
        </p:sp>
        <p:sp>
          <p:nvSpPr>
            <p:cNvPr id="10" name="Rectangle : coins arrondis 4">
              <a:extLst>
                <a:ext uri="{FF2B5EF4-FFF2-40B4-BE49-F238E27FC236}">
                  <a16:creationId xmlns:a16="http://schemas.microsoft.com/office/drawing/2014/main" xmlns="" id="{A63DEA78-E100-0841-97B8-F5B35C469816}"/>
                </a:ext>
              </a:extLst>
            </p:cNvPr>
            <p:cNvSpPr txBox="1"/>
            <p:nvPr/>
          </p:nvSpPr>
          <p:spPr>
            <a:xfrm>
              <a:off x="3441678" y="2188355"/>
              <a:ext cx="1712077" cy="107812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lang="fr-CA" sz="1200" kern="1200" dirty="0"/>
                <a:t>Ces modules ont donné un bref aperçu de la </a:t>
              </a:r>
              <a:r>
                <a:rPr lang="fr-CA" sz="1200" b="1" kern="1200" dirty="0"/>
                <a:t>crise actuelle </a:t>
              </a:r>
              <a:r>
                <a:rPr lang="fr-CA" sz="1200" kern="1200" dirty="0"/>
                <a:t>du racisme. À première vue, le mot "crise" peut sembler exagérer les effets du racisme ; mais à la fin de ces modules, il devrait être évident que c'est en fait le terme le plus approprié. </a:t>
              </a:r>
            </a:p>
            <a:p>
              <a:pPr marL="0" lvl="0" indent="0" algn="ctr" defTabSz="266700">
                <a:lnSpc>
                  <a:spcPct val="90000"/>
                </a:lnSpc>
                <a:spcBef>
                  <a:spcPct val="0"/>
                </a:spcBef>
                <a:spcAft>
                  <a:spcPct val="35000"/>
                </a:spcAft>
                <a:buNone/>
              </a:pPr>
              <a:r>
                <a:rPr lang="fr-CA" sz="1200" kern="1200" dirty="0"/>
                <a:t>Le racisme </a:t>
              </a:r>
              <a:r>
                <a:rPr lang="fr-CA" sz="1200" b="1" kern="1200" dirty="0"/>
                <a:t>ne se limite jamais à un seul acte </a:t>
              </a:r>
              <a:r>
                <a:rPr lang="fr-CA" sz="1200" kern="1200" dirty="0"/>
                <a:t>; ses effets sont </a:t>
              </a:r>
              <a:r>
                <a:rPr lang="fr-CA" sz="1200" b="1" kern="1200" dirty="0"/>
                <a:t>durables</a:t>
              </a:r>
              <a:r>
                <a:rPr lang="fr-CA" sz="1200" kern="1200" dirty="0"/>
                <a:t> et touchent </a:t>
              </a:r>
              <a:r>
                <a:rPr lang="fr-CA" sz="1200" b="1" kern="1200" dirty="0"/>
                <a:t>toutes les facettes </a:t>
              </a:r>
              <a:r>
                <a:rPr lang="fr-CA" sz="1200" kern="1200" dirty="0"/>
                <a:t>de la vie humaine individuelle et collective. L'impact pernicieux du racisme sur la santé mentale et physique des individus, ainsi que les </a:t>
              </a:r>
              <a:r>
                <a:rPr lang="fr-CA" sz="1200" b="1" kern="1200" dirty="0"/>
                <a:t>implications économiques, sociales et politiques</a:t>
              </a:r>
              <a:r>
                <a:rPr lang="fr-CA" sz="1200" kern="1200" dirty="0"/>
                <a:t> sont trop profondes pour être ignorées. </a:t>
              </a:r>
            </a:p>
          </p:txBody>
        </p:sp>
      </p:grpSp>
      <p:pic>
        <p:nvPicPr>
          <p:cNvPr id="5" name="Image 4">
            <a:extLst>
              <a:ext uri="{FF2B5EF4-FFF2-40B4-BE49-F238E27FC236}">
                <a16:creationId xmlns:a16="http://schemas.microsoft.com/office/drawing/2014/main" xmlns="" id="{DF5B4FF4-062E-E94B-833C-139E9D98B603}"/>
              </a:ext>
            </a:extLst>
          </p:cNvPr>
          <p:cNvPicPr>
            <a:picLocks noChangeAspect="1"/>
          </p:cNvPicPr>
          <p:nvPr/>
        </p:nvPicPr>
        <p:blipFill>
          <a:blip r:embed="rId6"/>
          <a:stretch>
            <a:fillRect/>
          </a:stretch>
        </p:blipFill>
        <p:spPr>
          <a:xfrm>
            <a:off x="5235470" y="2246836"/>
            <a:ext cx="3200351" cy="320035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6600" y="5774820"/>
            <a:ext cx="812800" cy="812800"/>
          </a:xfrm>
          <a:prstGeom prst="rect">
            <a:avLst/>
          </a:prstGeom>
        </p:spPr>
      </p:pic>
    </p:spTree>
    <p:extLst>
      <p:ext uri="{BB962C8B-B14F-4D97-AF65-F5344CB8AC3E}">
        <p14:creationId xmlns:p14="http://schemas.microsoft.com/office/powerpoint/2010/main" val="34260792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0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xmlns="" id="{E379CAFE-EEE4-42FA-8DEC-0BB7FAD28E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12589" y="6021620"/>
            <a:ext cx="607387" cy="607387"/>
          </a:xfrm>
          <a:prstGeom prst="ellipse">
            <a:avLst/>
          </a:prstGeom>
        </p:spPr>
      </p:pic>
      <p:sp>
        <p:nvSpPr>
          <p:cNvPr id="9" name="TextBox 8">
            <a:extLst>
              <a:ext uri="{FF2B5EF4-FFF2-40B4-BE49-F238E27FC236}">
                <a16:creationId xmlns:a16="http://schemas.microsoft.com/office/drawing/2014/main" xmlns="" id="{7D29F1E2-4542-43CF-9D93-49B11BE05BB3}"/>
              </a:ext>
            </a:extLst>
          </p:cNvPr>
          <p:cNvSpPr txBox="1"/>
          <p:nvPr/>
        </p:nvSpPr>
        <p:spPr>
          <a:xfrm>
            <a:off x="329125" y="130915"/>
            <a:ext cx="6816564" cy="1183101"/>
          </a:xfrm>
          <a:prstGeom prst="rect">
            <a:avLst/>
          </a:prstGeom>
          <a:noFill/>
        </p:spPr>
        <p:txBody>
          <a:bodyPr wrap="square" rtlCol="0">
            <a:noAutofit/>
          </a:bodyPr>
          <a:lstStyle/>
          <a:p>
            <a:r>
              <a:rPr lang="fr-CA" sz="3500" b="1" dirty="0">
                <a:latin typeface="Arial Hebrew Scholar"/>
                <a:cs typeface="Arial Hebrew Scholar"/>
              </a:rPr>
              <a:t>Module 2 : </a:t>
            </a:r>
            <a:r>
              <a:rPr lang="fr-CA" sz="3600" b="1" dirty="0">
                <a:solidFill>
                  <a:srgbClr val="000000"/>
                </a:solidFill>
                <a:latin typeface="Arial Hebrew Scholar"/>
                <a:cs typeface="Arial Hebrew Scholar"/>
              </a:rPr>
              <a:t>S’engager dans l’antiracisme: </a:t>
            </a:r>
            <a:r>
              <a:rPr lang="fr-CA" sz="2800" b="1" i="1" dirty="0">
                <a:solidFill>
                  <a:srgbClr val="000000"/>
                </a:solidFill>
                <a:latin typeface="Arial Hebrew Scholar"/>
                <a:cs typeface="Arial Hebrew Scholar"/>
              </a:rPr>
              <a:t>Conclusion</a:t>
            </a:r>
            <a:endParaRPr lang="fr-CA" sz="2800" i="1" dirty="0"/>
          </a:p>
        </p:txBody>
      </p:sp>
      <p:sp>
        <p:nvSpPr>
          <p:cNvPr id="11" name="Rectangle 10">
            <a:extLst>
              <a:ext uri="{FF2B5EF4-FFF2-40B4-BE49-F238E27FC236}">
                <a16:creationId xmlns:a16="http://schemas.microsoft.com/office/drawing/2014/main" xmlns="" id="{AA64E7C8-C543-4576-99B0-5D01F10ECA0E}"/>
              </a:ext>
            </a:extLst>
          </p:cNvPr>
          <p:cNvSpPr/>
          <p:nvPr/>
        </p:nvSpPr>
        <p:spPr>
          <a:xfrm>
            <a:off x="329125" y="1243678"/>
            <a:ext cx="5748118" cy="140676"/>
          </a:xfrm>
          <a:prstGeom prst="rect">
            <a:avLst/>
          </a:prstGeom>
          <a:solidFill>
            <a:srgbClr val="F96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5" name="Image 14">
            <a:extLst>
              <a:ext uri="{FF2B5EF4-FFF2-40B4-BE49-F238E27FC236}">
                <a16:creationId xmlns:a16="http://schemas.microsoft.com/office/drawing/2014/main" xmlns="" id="{75C027A1-C41D-7045-9EDA-29D4F724E1E6}"/>
              </a:ext>
            </a:extLst>
          </p:cNvPr>
          <p:cNvPicPr>
            <a:picLocks noChangeAspect="1"/>
          </p:cNvPicPr>
          <p:nvPr/>
        </p:nvPicPr>
        <p:blipFill>
          <a:blip r:embed="rId6"/>
          <a:stretch>
            <a:fillRect/>
          </a:stretch>
        </p:blipFill>
        <p:spPr>
          <a:xfrm>
            <a:off x="137912" y="1384354"/>
            <a:ext cx="3618516" cy="3618516"/>
          </a:xfrm>
          <a:prstGeom prst="rect">
            <a:avLst/>
          </a:prstGeom>
          <a:ln>
            <a:noFill/>
          </a:ln>
          <a:effectLst>
            <a:softEdge rad="112500"/>
          </a:effectLst>
        </p:spPr>
      </p:pic>
      <p:grpSp>
        <p:nvGrpSpPr>
          <p:cNvPr id="7" name="Groupe 6">
            <a:extLst>
              <a:ext uri="{FF2B5EF4-FFF2-40B4-BE49-F238E27FC236}">
                <a16:creationId xmlns:a16="http://schemas.microsoft.com/office/drawing/2014/main" xmlns="" id="{F130634A-918D-0247-9F09-1F478E1C50D6}"/>
              </a:ext>
            </a:extLst>
          </p:cNvPr>
          <p:cNvGrpSpPr/>
          <p:nvPr/>
        </p:nvGrpSpPr>
        <p:grpSpPr>
          <a:xfrm>
            <a:off x="2189524" y="1428948"/>
            <a:ext cx="6816564" cy="4592672"/>
            <a:chOff x="3383354" y="2130031"/>
            <a:chExt cx="1828725" cy="1194777"/>
          </a:xfrm>
        </p:grpSpPr>
        <p:sp>
          <p:nvSpPr>
            <p:cNvPr id="8" name="Rectangle : coins arrondis 7">
              <a:extLst>
                <a:ext uri="{FF2B5EF4-FFF2-40B4-BE49-F238E27FC236}">
                  <a16:creationId xmlns:a16="http://schemas.microsoft.com/office/drawing/2014/main" xmlns="" id="{92761DE2-5602-354D-A03E-0595CE560798}"/>
                </a:ext>
              </a:extLst>
            </p:cNvPr>
            <p:cNvSpPr/>
            <p:nvPr/>
          </p:nvSpPr>
          <p:spPr>
            <a:xfrm>
              <a:off x="3383354" y="2130031"/>
              <a:ext cx="1828725" cy="1194777"/>
            </a:xfrm>
            <a:prstGeom prst="roundRect">
              <a:avLst/>
            </a:prstGeom>
          </p:spPr>
          <p:style>
            <a:lnRef idx="2">
              <a:schemeClr val="lt1">
                <a:hueOff val="0"/>
                <a:satOff val="0"/>
                <a:lumOff val="0"/>
                <a:alphaOff val="0"/>
              </a:schemeClr>
            </a:lnRef>
            <a:fillRef idx="1">
              <a:schemeClr val="accent3">
                <a:tint val="55000"/>
                <a:hueOff val="0"/>
                <a:satOff val="0"/>
                <a:lumOff val="0"/>
                <a:alphaOff val="0"/>
              </a:schemeClr>
            </a:fillRef>
            <a:effectRef idx="0">
              <a:schemeClr val="accent3">
                <a:tint val="55000"/>
                <a:hueOff val="0"/>
                <a:satOff val="0"/>
                <a:lumOff val="0"/>
                <a:alphaOff val="0"/>
              </a:schemeClr>
            </a:effectRef>
            <a:fontRef idx="minor">
              <a:schemeClr val="dk1">
                <a:hueOff val="0"/>
                <a:satOff val="0"/>
                <a:lumOff val="0"/>
                <a:alphaOff val="0"/>
              </a:schemeClr>
            </a:fontRef>
          </p:style>
        </p:sp>
        <p:sp>
          <p:nvSpPr>
            <p:cNvPr id="10" name="Rectangle : coins arrondis 4">
              <a:extLst>
                <a:ext uri="{FF2B5EF4-FFF2-40B4-BE49-F238E27FC236}">
                  <a16:creationId xmlns:a16="http://schemas.microsoft.com/office/drawing/2014/main" xmlns="" id="{BCE6AF9F-E532-9F43-9FFC-E5421DBA5D51}"/>
                </a:ext>
              </a:extLst>
            </p:cNvPr>
            <p:cNvSpPr txBox="1"/>
            <p:nvPr/>
          </p:nvSpPr>
          <p:spPr>
            <a:xfrm>
              <a:off x="3441678" y="2188355"/>
              <a:ext cx="1712077" cy="107812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860" tIns="22860" rIns="22860" bIns="22860" numCol="1" spcCol="1270" anchor="ctr" anchorCtr="0">
              <a:noAutofit/>
            </a:bodyPr>
            <a:lstStyle/>
            <a:p>
              <a:pPr lvl="0"/>
              <a:r>
                <a:rPr lang="fr-CA" sz="1200" dirty="0"/>
                <a:t>Le racisme est une forme de </a:t>
              </a:r>
              <a:r>
                <a:rPr lang="fr-CA" sz="1200" b="1" dirty="0"/>
                <a:t>préjugé à multiples facettes </a:t>
              </a:r>
              <a:r>
                <a:rPr lang="fr-CA" sz="1200" dirty="0"/>
                <a:t>qui influence la façon dont on perçoit et agit envers certains groupes. Le module 1 a défini la race non comme le </a:t>
              </a:r>
              <a:r>
                <a:rPr lang="fr-CA" sz="1200" b="1" dirty="0"/>
                <a:t>produit de la biologie</a:t>
              </a:r>
              <a:r>
                <a:rPr lang="fr-CA" sz="1200" dirty="0"/>
                <a:t>, mais aussi comme un </a:t>
              </a:r>
              <a:r>
                <a:rPr lang="fr-CA" sz="1200" b="1" dirty="0"/>
                <a:t>processus de socialisation qui conduit à la marginalisation de certains groupes</a:t>
              </a:r>
              <a:r>
                <a:rPr lang="fr-CA" sz="1200" dirty="0"/>
                <a:t>.</a:t>
              </a:r>
            </a:p>
            <a:p>
              <a:pPr lvl="0"/>
              <a:endParaRPr lang="fr-CA" sz="1200" dirty="0"/>
            </a:p>
            <a:p>
              <a:pPr lvl="0"/>
              <a:r>
                <a:rPr lang="fr-CA" sz="1200" dirty="0"/>
                <a:t>Le premier module a donné un aperçu du défi humain actuel que représente le racisme et a fourni un compte rendu holistique des aspects historiques. En étudiant l'histoire du racisme et ses conséquences actuelles, on peut voir la profondeur sous la pointe de l'iceberg, au lieu d'avoir une compréhension superficielle de ce que signifie être raciste.</a:t>
              </a:r>
            </a:p>
            <a:p>
              <a:pPr lvl="0"/>
              <a:endParaRPr lang="fr-CA" sz="1200" dirty="0"/>
            </a:p>
            <a:p>
              <a:pPr lvl="0"/>
              <a:r>
                <a:rPr lang="fr-CA" sz="1200" b="1" dirty="0"/>
                <a:t>De l'esclavage </a:t>
              </a:r>
              <a:r>
                <a:rPr lang="fr-CA" sz="1200" dirty="0"/>
                <a:t>déchirant de milliers de Noirs dans les années 1800, </a:t>
              </a:r>
              <a:r>
                <a:rPr lang="fr-CA" sz="1200" b="1" dirty="0"/>
                <a:t>au placement d'enfants autochtones </a:t>
              </a:r>
              <a:r>
                <a:rPr lang="fr-CA" sz="1200" dirty="0"/>
                <a:t>dans des pensionnats, en passant par </a:t>
              </a:r>
              <a:r>
                <a:rPr lang="fr-CA" sz="1200" b="1" dirty="0"/>
                <a:t>l'oppression des travailleurs chinois </a:t>
              </a:r>
              <a:r>
                <a:rPr lang="fr-CA" sz="1200" dirty="0"/>
                <a:t>du chemin de fer du pacifique, le module 1 a pris en compte l'histoire du Canada comme élément fondamental du cadre dans lequel le racisme existe. </a:t>
              </a:r>
            </a:p>
            <a:p>
              <a:pPr lvl="0"/>
              <a:endParaRPr lang="fr-CA" sz="1200" dirty="0"/>
            </a:p>
            <a:p>
              <a:pPr lvl="0"/>
              <a:r>
                <a:rPr lang="fr-CA" sz="1200" dirty="0"/>
                <a:t>Il est certain que le racisme et la discrimination sont légitimement </a:t>
              </a:r>
              <a:r>
                <a:rPr lang="fr-CA" sz="1200" b="1" dirty="0"/>
                <a:t>contraires à la loi au Canada</a:t>
              </a:r>
              <a:r>
                <a:rPr lang="fr-CA" sz="1200" dirty="0"/>
                <a:t>. Cette formation a démontré que cela n'a pas toujours été le cas. </a:t>
              </a:r>
            </a:p>
            <a:p>
              <a:pPr marL="0" lvl="0" indent="0" algn="ctr" defTabSz="266700">
                <a:lnSpc>
                  <a:spcPct val="90000"/>
                </a:lnSpc>
                <a:spcBef>
                  <a:spcPct val="0"/>
                </a:spcBef>
                <a:spcAft>
                  <a:spcPct val="35000"/>
                </a:spcAft>
                <a:buNone/>
              </a:pPr>
              <a:endParaRPr lang="fr-CA" sz="1100" kern="1200" dirty="0"/>
            </a:p>
          </p:txBody>
        </p:sp>
      </p:gr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7318" y="5512513"/>
            <a:ext cx="812800" cy="812800"/>
          </a:xfrm>
          <a:prstGeom prst="rect">
            <a:avLst/>
          </a:prstGeom>
        </p:spPr>
      </p:pic>
    </p:spTree>
    <p:extLst>
      <p:ext uri="{BB962C8B-B14F-4D97-AF65-F5344CB8AC3E}">
        <p14:creationId xmlns:p14="http://schemas.microsoft.com/office/powerpoint/2010/main" val="17413093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6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xmlns="" id="{E379CAFE-EEE4-42FA-8DEC-0BB7FAD28E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98553" y="5766196"/>
            <a:ext cx="821424" cy="821424"/>
          </a:xfrm>
          <a:prstGeom prst="ellipse">
            <a:avLst/>
          </a:prstGeom>
        </p:spPr>
      </p:pic>
      <p:sp>
        <p:nvSpPr>
          <p:cNvPr id="2" name="TextBox 1">
            <a:extLst>
              <a:ext uri="{FF2B5EF4-FFF2-40B4-BE49-F238E27FC236}">
                <a16:creationId xmlns:a16="http://schemas.microsoft.com/office/drawing/2014/main" xmlns="" id="{18EAA506-62EB-4162-9ED0-5CA762107217}"/>
              </a:ext>
            </a:extLst>
          </p:cNvPr>
          <p:cNvSpPr txBox="1"/>
          <p:nvPr/>
        </p:nvSpPr>
        <p:spPr>
          <a:xfrm>
            <a:off x="95693" y="270380"/>
            <a:ext cx="8580959" cy="1183101"/>
          </a:xfrm>
          <a:prstGeom prst="rect">
            <a:avLst/>
          </a:prstGeom>
          <a:noFill/>
        </p:spPr>
        <p:txBody>
          <a:bodyPr wrap="square" rtlCol="0">
            <a:noAutofit/>
          </a:bodyPr>
          <a:lstStyle/>
          <a:p>
            <a:r>
              <a:rPr lang="fr-CA" sz="3500" b="1" dirty="0">
                <a:latin typeface="Arial Hebrew Scholar"/>
                <a:cs typeface="Arial Hebrew Scholar"/>
              </a:rPr>
              <a:t>Module 2 : </a:t>
            </a:r>
            <a:r>
              <a:rPr lang="fr-CA" sz="3600" b="1" dirty="0">
                <a:solidFill>
                  <a:srgbClr val="000000"/>
                </a:solidFill>
                <a:latin typeface="Arial Hebrew Scholar"/>
                <a:cs typeface="Arial Hebrew Scholar"/>
              </a:rPr>
              <a:t>S’engager dans l’antiracisme: </a:t>
            </a:r>
            <a:r>
              <a:rPr lang="fr-CA" sz="2800" b="1" i="1" dirty="0">
                <a:latin typeface="Arial Hebrew Scholar"/>
                <a:cs typeface="Arial Hebrew Scholar"/>
              </a:rPr>
              <a:t>Conclusion</a:t>
            </a:r>
          </a:p>
          <a:p>
            <a:endParaRPr lang="fr-CA" dirty="0"/>
          </a:p>
        </p:txBody>
      </p:sp>
      <p:sp>
        <p:nvSpPr>
          <p:cNvPr id="3" name="Rectangle 2">
            <a:extLst>
              <a:ext uri="{FF2B5EF4-FFF2-40B4-BE49-F238E27FC236}">
                <a16:creationId xmlns:a16="http://schemas.microsoft.com/office/drawing/2014/main" xmlns="" id="{BEB3BD5B-BFA4-404A-BA02-559AC718031F}"/>
              </a:ext>
            </a:extLst>
          </p:cNvPr>
          <p:cNvSpPr/>
          <p:nvPr/>
        </p:nvSpPr>
        <p:spPr>
          <a:xfrm>
            <a:off x="95693" y="1835838"/>
            <a:ext cx="5337544" cy="163084"/>
          </a:xfrm>
          <a:prstGeom prst="rect">
            <a:avLst/>
          </a:prstGeom>
          <a:solidFill>
            <a:srgbClr val="F96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7" name="Groupe 6">
            <a:extLst>
              <a:ext uri="{FF2B5EF4-FFF2-40B4-BE49-F238E27FC236}">
                <a16:creationId xmlns:a16="http://schemas.microsoft.com/office/drawing/2014/main" xmlns="" id="{84A3E284-40DD-FC46-A032-F60E3701107F}"/>
              </a:ext>
            </a:extLst>
          </p:cNvPr>
          <p:cNvGrpSpPr/>
          <p:nvPr/>
        </p:nvGrpSpPr>
        <p:grpSpPr>
          <a:xfrm>
            <a:off x="321510" y="2391147"/>
            <a:ext cx="5739515" cy="3384917"/>
            <a:chOff x="3383354" y="2130031"/>
            <a:chExt cx="1828725" cy="1194777"/>
          </a:xfrm>
        </p:grpSpPr>
        <p:sp>
          <p:nvSpPr>
            <p:cNvPr id="9" name="Rectangle : coins arrondis 8">
              <a:extLst>
                <a:ext uri="{FF2B5EF4-FFF2-40B4-BE49-F238E27FC236}">
                  <a16:creationId xmlns:a16="http://schemas.microsoft.com/office/drawing/2014/main" xmlns="" id="{C2A8FFA9-2CDA-2F40-BF76-423A14E989ED}"/>
                </a:ext>
              </a:extLst>
            </p:cNvPr>
            <p:cNvSpPr/>
            <p:nvPr/>
          </p:nvSpPr>
          <p:spPr>
            <a:xfrm>
              <a:off x="3383354" y="2130031"/>
              <a:ext cx="1828725" cy="1194777"/>
            </a:xfrm>
            <a:prstGeom prst="roundRect">
              <a:avLst/>
            </a:prstGeom>
          </p:spPr>
          <p:style>
            <a:lnRef idx="2">
              <a:schemeClr val="lt1">
                <a:hueOff val="0"/>
                <a:satOff val="0"/>
                <a:lumOff val="0"/>
                <a:alphaOff val="0"/>
              </a:schemeClr>
            </a:lnRef>
            <a:fillRef idx="1">
              <a:schemeClr val="accent3">
                <a:tint val="55000"/>
                <a:hueOff val="0"/>
                <a:satOff val="0"/>
                <a:lumOff val="0"/>
                <a:alphaOff val="0"/>
              </a:schemeClr>
            </a:fillRef>
            <a:effectRef idx="0">
              <a:schemeClr val="accent3">
                <a:tint val="55000"/>
                <a:hueOff val="0"/>
                <a:satOff val="0"/>
                <a:lumOff val="0"/>
                <a:alphaOff val="0"/>
              </a:schemeClr>
            </a:effectRef>
            <a:fontRef idx="minor">
              <a:schemeClr val="dk1">
                <a:hueOff val="0"/>
                <a:satOff val="0"/>
                <a:lumOff val="0"/>
                <a:alphaOff val="0"/>
              </a:schemeClr>
            </a:fontRef>
          </p:style>
        </p:sp>
        <p:sp>
          <p:nvSpPr>
            <p:cNvPr id="10" name="Rectangle : coins arrondis 4">
              <a:extLst>
                <a:ext uri="{FF2B5EF4-FFF2-40B4-BE49-F238E27FC236}">
                  <a16:creationId xmlns:a16="http://schemas.microsoft.com/office/drawing/2014/main" xmlns="" id="{E3A60CFE-71BD-EE41-A1EC-9ACB01BA37D6}"/>
                </a:ext>
              </a:extLst>
            </p:cNvPr>
            <p:cNvSpPr txBox="1"/>
            <p:nvPr/>
          </p:nvSpPr>
          <p:spPr>
            <a:xfrm>
              <a:off x="3441678" y="2188355"/>
              <a:ext cx="1712077" cy="107812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endParaRPr lang="fr-CA" sz="1200" b="0" i="0" u="none" kern="1200" dirty="0"/>
            </a:p>
            <a:p>
              <a:pPr marL="0" lvl="0" indent="0" algn="ctr" defTabSz="444500">
                <a:lnSpc>
                  <a:spcPct val="90000"/>
                </a:lnSpc>
                <a:spcBef>
                  <a:spcPct val="0"/>
                </a:spcBef>
                <a:spcAft>
                  <a:spcPct val="35000"/>
                </a:spcAft>
                <a:buNone/>
              </a:pPr>
              <a:r>
                <a:rPr lang="fr-CA" sz="1200" b="0" i="0" u="none" kern="1200" dirty="0"/>
                <a:t>Le racisme prend une </a:t>
              </a:r>
              <a:r>
                <a:rPr lang="fr-CA" sz="1200" b="1" i="0" u="none" kern="1200" dirty="0"/>
                <a:t>multitude de formes </a:t>
              </a:r>
              <a:r>
                <a:rPr lang="fr-CA" sz="1200" b="0" i="0" u="none" kern="1200" dirty="0"/>
                <a:t>et s'infiltre à tous les niveaux de la société, englobant le racisme </a:t>
              </a:r>
              <a:r>
                <a:rPr lang="fr-CA" sz="1200" b="1" i="0" u="none" kern="1200" dirty="0"/>
                <a:t>intériorisé</a:t>
              </a:r>
              <a:r>
                <a:rPr lang="fr-CA" sz="1200" b="0" i="0" u="none" kern="1200" dirty="0"/>
                <a:t>, le racisme </a:t>
              </a:r>
              <a:r>
                <a:rPr lang="fr-CA" sz="1200" b="1" i="0" u="none" kern="1200" dirty="0"/>
                <a:t>structurel</a:t>
              </a:r>
              <a:r>
                <a:rPr lang="fr-CA" sz="1200" b="0" i="0" u="none" kern="1200" dirty="0"/>
                <a:t> et le racisme </a:t>
              </a:r>
              <a:r>
                <a:rPr lang="fr-CA" sz="1200" b="1" i="0" u="none" kern="1200" dirty="0"/>
                <a:t>systémique</a:t>
              </a:r>
              <a:r>
                <a:rPr lang="fr-CA" sz="1200" b="0" i="0" u="none" kern="1200" dirty="0"/>
                <a:t>.</a:t>
              </a:r>
            </a:p>
            <a:p>
              <a:pPr marL="0" lvl="0" indent="0" algn="ctr" defTabSz="444500">
                <a:lnSpc>
                  <a:spcPct val="90000"/>
                </a:lnSpc>
                <a:spcBef>
                  <a:spcPct val="0"/>
                </a:spcBef>
                <a:spcAft>
                  <a:spcPct val="35000"/>
                </a:spcAft>
                <a:buNone/>
              </a:pPr>
              <a:r>
                <a:rPr lang="fr-CA" sz="1200" b="0" i="0" u="none" kern="1200" dirty="0"/>
                <a:t> Le plus surprenant et le plus effrayant est le fait que de nombreux actes de racisme </a:t>
              </a:r>
              <a:r>
                <a:rPr lang="fr-CA" sz="1200" b="1" i="0" u="none" kern="1200" dirty="0"/>
                <a:t>ne sont pas du tout accomplis consciemment</a:t>
              </a:r>
              <a:r>
                <a:rPr lang="fr-CA" sz="1200" b="0" i="0" u="none" kern="1200" dirty="0"/>
                <a:t>. Comme souligné, les formes les plus courantes de racisme au Canada sont </a:t>
              </a:r>
              <a:r>
                <a:rPr lang="fr-CA" sz="1200" b="1" i="0" u="none" kern="1200" dirty="0"/>
                <a:t>subtiles</a:t>
              </a:r>
              <a:r>
                <a:rPr lang="fr-CA" sz="1200" b="0" i="0" u="none" kern="1200" dirty="0"/>
                <a:t>. Toutefois, aussi subtil soit le racisme, il imprègne l'esprit des individus et entrave le fonctionnement de la société.</a:t>
              </a:r>
            </a:p>
            <a:p>
              <a:pPr marL="0" lvl="0" indent="0" algn="ctr" defTabSz="444500">
                <a:lnSpc>
                  <a:spcPct val="90000"/>
                </a:lnSpc>
                <a:spcBef>
                  <a:spcPct val="0"/>
                </a:spcBef>
                <a:spcAft>
                  <a:spcPct val="35000"/>
                </a:spcAft>
                <a:buNone/>
              </a:pPr>
              <a:r>
                <a:rPr lang="fr-CA" sz="1200" b="0" i="0" u="none" kern="1200" dirty="0"/>
                <a:t>Ces formes subtiles de racisme peuvent prendre la forme de </a:t>
              </a:r>
              <a:r>
                <a:rPr lang="fr-CA" sz="1200" b="1" i="0" u="none" kern="1200" dirty="0" err="1"/>
                <a:t>microagressions</a:t>
              </a:r>
              <a:r>
                <a:rPr lang="fr-CA" sz="1200" b="0" i="0" u="none" kern="1200" dirty="0"/>
                <a:t>, qui sont des insultes raciales qui ne sont pas toujours infligées intentionnellement aux membres d'un certain groupe racial. </a:t>
              </a:r>
              <a:endParaRPr lang="fr-CA" sz="1200" dirty="0"/>
            </a:p>
            <a:p>
              <a:pPr marL="0" lvl="0" indent="0" algn="ctr" defTabSz="444500">
                <a:lnSpc>
                  <a:spcPct val="90000"/>
                </a:lnSpc>
                <a:spcBef>
                  <a:spcPct val="0"/>
                </a:spcBef>
                <a:spcAft>
                  <a:spcPct val="35000"/>
                </a:spcAft>
                <a:buNone/>
              </a:pPr>
              <a:r>
                <a:rPr lang="fr-CA" sz="1200" b="0" i="0" u="none" kern="1200" dirty="0"/>
                <a:t>Ce module a fourni un aperçu précieux sur la manière dont le racisme peut se </a:t>
              </a:r>
              <a:r>
                <a:rPr lang="fr-CA" sz="1200" b="1" i="0" u="none" kern="1200" dirty="0"/>
                <a:t>manifester</a:t>
              </a:r>
              <a:r>
                <a:rPr lang="fr-CA" sz="1200" b="0" i="0" u="none" kern="1200" dirty="0"/>
                <a:t> dans la vie et le comportement de chacun, et sur la </a:t>
              </a:r>
              <a:r>
                <a:rPr lang="fr-CA" sz="1200" b="1" i="0" u="none" kern="1200" dirty="0"/>
                <a:t>responsabilité</a:t>
              </a:r>
              <a:r>
                <a:rPr lang="fr-CA" sz="1200" b="0" i="0" u="none" kern="1200" dirty="0"/>
                <a:t> qu'a chaque individu de prendre conscience de ses actes. </a:t>
              </a:r>
              <a:endParaRPr lang="fr-CA" sz="1200" kern="1200" dirty="0"/>
            </a:p>
          </p:txBody>
        </p:sp>
      </p:grpSp>
      <p:pic>
        <p:nvPicPr>
          <p:cNvPr id="5" name="Image 4">
            <a:extLst>
              <a:ext uri="{FF2B5EF4-FFF2-40B4-BE49-F238E27FC236}">
                <a16:creationId xmlns:a16="http://schemas.microsoft.com/office/drawing/2014/main" xmlns="" id="{D026A7A7-478A-8E4A-A7CD-E512E68CC5BC}"/>
              </a:ext>
            </a:extLst>
          </p:cNvPr>
          <p:cNvPicPr>
            <a:picLocks noChangeAspect="1"/>
          </p:cNvPicPr>
          <p:nvPr/>
        </p:nvPicPr>
        <p:blipFill>
          <a:blip r:embed="rId6"/>
          <a:stretch>
            <a:fillRect/>
          </a:stretch>
        </p:blipFill>
        <p:spPr>
          <a:xfrm>
            <a:off x="5946139" y="2613883"/>
            <a:ext cx="3256784" cy="2544362"/>
          </a:xfrm>
          <a:prstGeom prst="rect">
            <a:avLst/>
          </a:prstGeom>
          <a:ln>
            <a:noFill/>
          </a:ln>
          <a:effectLst>
            <a:softEdge rad="112500"/>
          </a:effec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1916" y="5900930"/>
            <a:ext cx="812800" cy="812800"/>
          </a:xfrm>
          <a:prstGeom prst="rect">
            <a:avLst/>
          </a:prstGeom>
        </p:spPr>
      </p:pic>
    </p:spTree>
    <p:extLst>
      <p:ext uri="{BB962C8B-B14F-4D97-AF65-F5344CB8AC3E}">
        <p14:creationId xmlns:p14="http://schemas.microsoft.com/office/powerpoint/2010/main" val="39013050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2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27171" y="274638"/>
            <a:ext cx="5222587" cy="930202"/>
          </a:xfrm>
          <a:prstGeom prst="rect">
            <a:avLst/>
          </a:prstGeom>
          <a:solidFill>
            <a:srgbClr val="FDB34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accent4">
                  <a:lumMod val="40000"/>
                  <a:lumOff val="60000"/>
                </a:schemeClr>
              </a:solidFill>
            </a:endParaRPr>
          </a:p>
        </p:txBody>
      </p:sp>
      <p:sp>
        <p:nvSpPr>
          <p:cNvPr id="2" name="Title 1"/>
          <p:cNvSpPr>
            <a:spLocks noGrp="1"/>
          </p:cNvSpPr>
          <p:nvPr>
            <p:ph type="title"/>
          </p:nvPr>
        </p:nvSpPr>
        <p:spPr>
          <a:xfrm>
            <a:off x="2726625" y="274638"/>
            <a:ext cx="8231847" cy="930202"/>
          </a:xfrm>
        </p:spPr>
        <p:txBody>
          <a:bodyPr>
            <a:normAutofit/>
          </a:bodyPr>
          <a:lstStyle/>
          <a:p>
            <a:r>
              <a:rPr lang="fr-CA" sz="4400" dirty="0">
                <a:latin typeface="Arial Hebrew Scholar"/>
                <a:cs typeface="Arial Hebrew Scholar"/>
              </a:rPr>
              <a:t>MODULE 2 </a:t>
            </a:r>
          </a:p>
        </p:txBody>
      </p:sp>
      <p:sp>
        <p:nvSpPr>
          <p:cNvPr id="4" name="TextBox 3"/>
          <p:cNvSpPr txBox="1"/>
          <p:nvPr/>
        </p:nvSpPr>
        <p:spPr>
          <a:xfrm>
            <a:off x="2726625" y="1232972"/>
            <a:ext cx="4612853" cy="477054"/>
          </a:xfrm>
          <a:prstGeom prst="rect">
            <a:avLst/>
          </a:prstGeom>
          <a:solidFill>
            <a:srgbClr val="B13696">
              <a:alpha val="82000"/>
            </a:srgbClr>
          </a:solidFill>
        </p:spPr>
        <p:txBody>
          <a:bodyPr wrap="square" rtlCol="0">
            <a:spAutoFit/>
          </a:bodyPr>
          <a:lstStyle/>
          <a:p>
            <a:r>
              <a:rPr lang="fr-CA" sz="2500" dirty="0"/>
              <a:t>QU’APPRENDRONS-NOUS ? </a:t>
            </a:r>
          </a:p>
        </p:txBody>
      </p:sp>
      <p:graphicFrame>
        <p:nvGraphicFramePr>
          <p:cNvPr id="10" name="Content Placeholder 27"/>
          <p:cNvGraphicFramePr>
            <a:graphicFrameLocks noGrp="1"/>
          </p:cNvGraphicFramePr>
          <p:nvPr>
            <p:ph idx="1"/>
            <p:extLst>
              <p:ext uri="{D42A27DB-BD31-4B8C-83A1-F6EECF244321}">
                <p14:modId xmlns:p14="http://schemas.microsoft.com/office/powerpoint/2010/main" val="3656738196"/>
              </p:ext>
            </p:extLst>
          </p:nvPr>
        </p:nvGraphicFramePr>
        <p:xfrm>
          <a:off x="808073" y="2108131"/>
          <a:ext cx="8211904" cy="281556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1" name="Picture 10" descr="A picture containing drawing&#10;&#10;Description automatically generated">
            <a:extLst>
              <a:ext uri="{FF2B5EF4-FFF2-40B4-BE49-F238E27FC236}">
                <a16:creationId xmlns:a16="http://schemas.microsoft.com/office/drawing/2014/main" xmlns="" id="{E379CAFE-EEE4-42FA-8DEC-0BB7FAD28E4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98553" y="5807584"/>
            <a:ext cx="821424" cy="821424"/>
          </a:xfrm>
          <a:prstGeom prst="ellipse">
            <a:avLst/>
          </a:prstGeom>
        </p:spPr>
      </p:pic>
      <p:sp>
        <p:nvSpPr>
          <p:cNvPr id="3" name="ZoneTexte 2">
            <a:extLst>
              <a:ext uri="{FF2B5EF4-FFF2-40B4-BE49-F238E27FC236}">
                <a16:creationId xmlns:a16="http://schemas.microsoft.com/office/drawing/2014/main" xmlns="" id="{96CA8071-37E1-1E45-9B2B-6C309DEE1F84}"/>
              </a:ext>
            </a:extLst>
          </p:cNvPr>
          <p:cNvSpPr txBox="1"/>
          <p:nvPr/>
        </p:nvSpPr>
        <p:spPr>
          <a:xfrm>
            <a:off x="4029164" y="2108131"/>
            <a:ext cx="3816978" cy="369332"/>
          </a:xfrm>
          <a:prstGeom prst="rect">
            <a:avLst/>
          </a:prstGeom>
          <a:noFill/>
        </p:spPr>
        <p:txBody>
          <a:bodyPr wrap="square" rtlCol="0">
            <a:spAutoFit/>
          </a:bodyPr>
          <a:lstStyle/>
          <a:p>
            <a:r>
              <a:rPr lang="fr-FR" dirty="0"/>
              <a:t>Sociales et santé mentale</a:t>
            </a:r>
          </a:p>
        </p:txBody>
      </p:sp>
      <p:sp>
        <p:nvSpPr>
          <p:cNvPr id="9" name="ZoneTexte 8">
            <a:extLst>
              <a:ext uri="{FF2B5EF4-FFF2-40B4-BE49-F238E27FC236}">
                <a16:creationId xmlns:a16="http://schemas.microsoft.com/office/drawing/2014/main" xmlns="" id="{7DDABF4B-4C87-CC46-8E0E-469A2AD4DB37}"/>
              </a:ext>
            </a:extLst>
          </p:cNvPr>
          <p:cNvSpPr txBox="1"/>
          <p:nvPr/>
        </p:nvSpPr>
        <p:spPr>
          <a:xfrm>
            <a:off x="4029164" y="2477463"/>
            <a:ext cx="3816978" cy="369332"/>
          </a:xfrm>
          <a:prstGeom prst="rect">
            <a:avLst/>
          </a:prstGeom>
          <a:noFill/>
        </p:spPr>
        <p:txBody>
          <a:bodyPr wrap="square" rtlCol="0">
            <a:spAutoFit/>
          </a:bodyPr>
          <a:lstStyle/>
          <a:p>
            <a:r>
              <a:rPr lang="fr-FR" dirty="0"/>
              <a:t>Milieux académiques et de travail</a:t>
            </a:r>
          </a:p>
        </p:txBody>
      </p:sp>
      <p:sp>
        <p:nvSpPr>
          <p:cNvPr id="12" name="ZoneTexte 11">
            <a:extLst>
              <a:ext uri="{FF2B5EF4-FFF2-40B4-BE49-F238E27FC236}">
                <a16:creationId xmlns:a16="http://schemas.microsoft.com/office/drawing/2014/main" xmlns="" id="{E159D863-0DC9-0A43-BF40-FF5B9DC2E260}"/>
              </a:ext>
            </a:extLst>
          </p:cNvPr>
          <p:cNvSpPr txBox="1"/>
          <p:nvPr/>
        </p:nvSpPr>
        <p:spPr>
          <a:xfrm>
            <a:off x="4029164" y="2896566"/>
            <a:ext cx="3816978" cy="369332"/>
          </a:xfrm>
          <a:prstGeom prst="rect">
            <a:avLst/>
          </a:prstGeom>
          <a:noFill/>
        </p:spPr>
        <p:txBody>
          <a:bodyPr wrap="square" rtlCol="0">
            <a:spAutoFit/>
          </a:bodyPr>
          <a:lstStyle/>
          <a:p>
            <a:r>
              <a:rPr lang="fr-FR" dirty="0"/>
              <a:t>Exemples de biais/préjugés</a:t>
            </a:r>
          </a:p>
        </p:txBody>
      </p:sp>
      <p:sp>
        <p:nvSpPr>
          <p:cNvPr id="13" name="ZoneTexte 12">
            <a:extLst>
              <a:ext uri="{FF2B5EF4-FFF2-40B4-BE49-F238E27FC236}">
                <a16:creationId xmlns:a16="http://schemas.microsoft.com/office/drawing/2014/main" xmlns="" id="{D2039870-6D7B-9A4D-8576-F3A96C5A40F6}"/>
              </a:ext>
            </a:extLst>
          </p:cNvPr>
          <p:cNvSpPr txBox="1"/>
          <p:nvPr/>
        </p:nvSpPr>
        <p:spPr>
          <a:xfrm>
            <a:off x="4042402" y="3315669"/>
            <a:ext cx="3816978" cy="369332"/>
          </a:xfrm>
          <a:prstGeom prst="rect">
            <a:avLst/>
          </a:prstGeom>
          <a:noFill/>
        </p:spPr>
        <p:txBody>
          <a:bodyPr wrap="square" rtlCol="0">
            <a:spAutoFit/>
          </a:bodyPr>
          <a:lstStyle/>
          <a:p>
            <a:r>
              <a:rPr lang="fr-FR" dirty="0"/>
              <a:t>Plans actuels et enjeux</a:t>
            </a:r>
          </a:p>
        </p:txBody>
      </p:sp>
      <p:sp>
        <p:nvSpPr>
          <p:cNvPr id="14" name="ZoneTexte 13">
            <a:extLst>
              <a:ext uri="{FF2B5EF4-FFF2-40B4-BE49-F238E27FC236}">
                <a16:creationId xmlns:a16="http://schemas.microsoft.com/office/drawing/2014/main" xmlns="" id="{FE3ABE73-68B4-C842-B794-9CA5643BF3AA}"/>
              </a:ext>
            </a:extLst>
          </p:cNvPr>
          <p:cNvSpPr txBox="1"/>
          <p:nvPr/>
        </p:nvSpPr>
        <p:spPr>
          <a:xfrm>
            <a:off x="4029164" y="3730687"/>
            <a:ext cx="4990813" cy="338554"/>
          </a:xfrm>
          <a:prstGeom prst="rect">
            <a:avLst/>
          </a:prstGeom>
          <a:noFill/>
        </p:spPr>
        <p:txBody>
          <a:bodyPr wrap="square" rtlCol="0">
            <a:spAutoFit/>
          </a:bodyPr>
          <a:lstStyle/>
          <a:p>
            <a:r>
              <a:rPr lang="fr-FR" sz="1600" dirty="0"/>
              <a:t>Citoyen(ne), gestionnaire ou enseignant(e) et les étapes</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70933" y="5420583"/>
            <a:ext cx="812800" cy="812800"/>
          </a:xfrm>
          <a:prstGeom prst="rect">
            <a:avLst/>
          </a:prstGeom>
        </p:spPr>
      </p:pic>
    </p:spTree>
    <p:extLst>
      <p:ext uri="{BB962C8B-B14F-4D97-AF65-F5344CB8AC3E}">
        <p14:creationId xmlns:p14="http://schemas.microsoft.com/office/powerpoint/2010/main" val="8031661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60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xmlns="" id="{E379CAFE-EEE4-42FA-8DEC-0BB7FAD28E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12589" y="6021620"/>
            <a:ext cx="607387" cy="607387"/>
          </a:xfrm>
          <a:prstGeom prst="ellipse">
            <a:avLst/>
          </a:prstGeom>
        </p:spPr>
      </p:pic>
      <p:sp>
        <p:nvSpPr>
          <p:cNvPr id="9" name="TextBox 8">
            <a:extLst>
              <a:ext uri="{FF2B5EF4-FFF2-40B4-BE49-F238E27FC236}">
                <a16:creationId xmlns:a16="http://schemas.microsoft.com/office/drawing/2014/main" xmlns="" id="{7D29F1E2-4542-43CF-9D93-49B11BE05BB3}"/>
              </a:ext>
            </a:extLst>
          </p:cNvPr>
          <p:cNvSpPr txBox="1"/>
          <p:nvPr/>
        </p:nvSpPr>
        <p:spPr>
          <a:xfrm>
            <a:off x="329125" y="130915"/>
            <a:ext cx="6816564" cy="1183101"/>
          </a:xfrm>
          <a:prstGeom prst="rect">
            <a:avLst/>
          </a:prstGeom>
          <a:noFill/>
        </p:spPr>
        <p:txBody>
          <a:bodyPr wrap="square" rtlCol="0">
            <a:noAutofit/>
          </a:bodyPr>
          <a:lstStyle/>
          <a:p>
            <a:r>
              <a:rPr lang="fr-CA" sz="3500" b="1" dirty="0">
                <a:latin typeface="Arial Hebrew Scholar"/>
                <a:cs typeface="Arial Hebrew Scholar"/>
              </a:rPr>
              <a:t>Module 2 : </a:t>
            </a:r>
            <a:r>
              <a:rPr lang="fr-CA" sz="3600" b="1" dirty="0">
                <a:solidFill>
                  <a:srgbClr val="000000"/>
                </a:solidFill>
                <a:latin typeface="Arial Hebrew Scholar"/>
                <a:cs typeface="Arial Hebrew Scholar"/>
              </a:rPr>
              <a:t>S’engager dans l’antiracisme: </a:t>
            </a:r>
            <a:r>
              <a:rPr lang="fr-CA" sz="2800" b="1" i="1" dirty="0">
                <a:solidFill>
                  <a:srgbClr val="000000"/>
                </a:solidFill>
                <a:latin typeface="Arial Hebrew Scholar"/>
                <a:cs typeface="Arial Hebrew Scholar"/>
              </a:rPr>
              <a:t>Conclusion</a:t>
            </a:r>
            <a:endParaRPr lang="fr-CA" sz="2800" i="1" dirty="0"/>
          </a:p>
        </p:txBody>
      </p:sp>
      <p:sp>
        <p:nvSpPr>
          <p:cNvPr id="11" name="Rectangle 10">
            <a:extLst>
              <a:ext uri="{FF2B5EF4-FFF2-40B4-BE49-F238E27FC236}">
                <a16:creationId xmlns:a16="http://schemas.microsoft.com/office/drawing/2014/main" xmlns="" id="{AA64E7C8-C543-4576-99B0-5D01F10ECA0E}"/>
              </a:ext>
            </a:extLst>
          </p:cNvPr>
          <p:cNvSpPr/>
          <p:nvPr/>
        </p:nvSpPr>
        <p:spPr>
          <a:xfrm>
            <a:off x="329125" y="1243678"/>
            <a:ext cx="5748118" cy="140676"/>
          </a:xfrm>
          <a:prstGeom prst="rect">
            <a:avLst/>
          </a:prstGeom>
          <a:solidFill>
            <a:srgbClr val="F96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6" name="Groupe 5">
            <a:extLst>
              <a:ext uri="{FF2B5EF4-FFF2-40B4-BE49-F238E27FC236}">
                <a16:creationId xmlns:a16="http://schemas.microsoft.com/office/drawing/2014/main" xmlns="" id="{C7E6CCAD-1605-1140-9F5E-76DC6936E78B}"/>
              </a:ext>
            </a:extLst>
          </p:cNvPr>
          <p:cNvGrpSpPr/>
          <p:nvPr/>
        </p:nvGrpSpPr>
        <p:grpSpPr>
          <a:xfrm>
            <a:off x="147806" y="1975755"/>
            <a:ext cx="6501744" cy="3878663"/>
            <a:chOff x="3383354" y="2130031"/>
            <a:chExt cx="1828725" cy="1194777"/>
          </a:xfrm>
        </p:grpSpPr>
        <p:sp>
          <p:nvSpPr>
            <p:cNvPr id="7" name="Rectangle : coins arrondis 6">
              <a:extLst>
                <a:ext uri="{FF2B5EF4-FFF2-40B4-BE49-F238E27FC236}">
                  <a16:creationId xmlns:a16="http://schemas.microsoft.com/office/drawing/2014/main" xmlns="" id="{4F9A0CD3-F78E-6542-9A5C-86F9B00E4497}"/>
                </a:ext>
              </a:extLst>
            </p:cNvPr>
            <p:cNvSpPr/>
            <p:nvPr/>
          </p:nvSpPr>
          <p:spPr>
            <a:xfrm>
              <a:off x="3383354" y="2130031"/>
              <a:ext cx="1828725" cy="1194777"/>
            </a:xfrm>
            <a:prstGeom prst="roundRect">
              <a:avLst/>
            </a:prstGeom>
          </p:spPr>
          <p:style>
            <a:lnRef idx="2">
              <a:schemeClr val="lt1">
                <a:hueOff val="0"/>
                <a:satOff val="0"/>
                <a:lumOff val="0"/>
                <a:alphaOff val="0"/>
              </a:schemeClr>
            </a:lnRef>
            <a:fillRef idx="1">
              <a:schemeClr val="accent3">
                <a:tint val="55000"/>
                <a:hueOff val="0"/>
                <a:satOff val="0"/>
                <a:lumOff val="0"/>
                <a:alphaOff val="0"/>
              </a:schemeClr>
            </a:fillRef>
            <a:effectRef idx="0">
              <a:schemeClr val="accent3">
                <a:tint val="55000"/>
                <a:hueOff val="0"/>
                <a:satOff val="0"/>
                <a:lumOff val="0"/>
                <a:alphaOff val="0"/>
              </a:schemeClr>
            </a:effectRef>
            <a:fontRef idx="minor">
              <a:schemeClr val="dk1">
                <a:hueOff val="0"/>
                <a:satOff val="0"/>
                <a:lumOff val="0"/>
                <a:alphaOff val="0"/>
              </a:schemeClr>
            </a:fontRef>
          </p:style>
        </p:sp>
        <p:sp>
          <p:nvSpPr>
            <p:cNvPr id="8" name="Rectangle : coins arrondis 4">
              <a:extLst>
                <a:ext uri="{FF2B5EF4-FFF2-40B4-BE49-F238E27FC236}">
                  <a16:creationId xmlns:a16="http://schemas.microsoft.com/office/drawing/2014/main" xmlns="" id="{7A1463AE-447A-7A49-9ADF-3A989AE91B89}"/>
                </a:ext>
              </a:extLst>
            </p:cNvPr>
            <p:cNvSpPr txBox="1"/>
            <p:nvPr/>
          </p:nvSpPr>
          <p:spPr>
            <a:xfrm>
              <a:off x="3441678" y="2188355"/>
              <a:ext cx="1712077" cy="107812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fr-CA" sz="1200" b="0" i="0" u="none" kern="1200" dirty="0"/>
                <a:t>Les </a:t>
              </a:r>
              <a:r>
                <a:rPr lang="fr-CA" sz="1200" b="1" i="0" u="none" kern="1200" dirty="0"/>
                <a:t>inégalités</a:t>
              </a:r>
              <a:r>
                <a:rPr lang="fr-CA" sz="1200" b="0" i="0" u="none" kern="1200" dirty="0"/>
                <a:t> causées par le racisme ont été mises en lumière dans le module 2. Des ramifications importantes telles que la </a:t>
              </a:r>
              <a:r>
                <a:rPr lang="fr-CA" sz="1200" b="1" i="0" u="none" kern="1200" dirty="0"/>
                <a:t>pauvreté, le manque d'éducation et l'insécurité de l'emploi </a:t>
              </a:r>
              <a:r>
                <a:rPr lang="fr-CA" sz="1200" b="0" i="0" u="none" kern="1200" dirty="0"/>
                <a:t>donnent toutes lieu à un </a:t>
              </a:r>
              <a:r>
                <a:rPr lang="fr-CA" sz="1200" b="1" i="0" u="none" kern="1200" dirty="0"/>
                <a:t>fondement socio-économique précaire </a:t>
              </a:r>
              <a:r>
                <a:rPr lang="fr-CA" sz="1200" b="0" i="0" u="none" kern="1200" dirty="0"/>
                <a:t>dont on attend des populations </a:t>
              </a:r>
              <a:r>
                <a:rPr lang="fr-CA" sz="1200" b="0" i="0" u="none" kern="1200" dirty="0" err="1"/>
                <a:t>racialisées</a:t>
              </a:r>
              <a:r>
                <a:rPr lang="fr-CA" sz="1200" b="0" i="0" u="none" kern="1200" dirty="0"/>
                <a:t> qu'elles relèvent les mêmes défis que les autres membres de la société. </a:t>
              </a:r>
            </a:p>
            <a:p>
              <a:pPr marL="0" lvl="0" indent="0" algn="ctr" defTabSz="400050">
                <a:lnSpc>
                  <a:spcPct val="90000"/>
                </a:lnSpc>
                <a:spcBef>
                  <a:spcPct val="0"/>
                </a:spcBef>
                <a:spcAft>
                  <a:spcPct val="35000"/>
                </a:spcAft>
                <a:buNone/>
              </a:pPr>
              <a:r>
                <a:rPr lang="fr-CA" sz="1200" b="0" i="0" u="none" kern="1200" dirty="0"/>
                <a:t>Même lorsque les personnes </a:t>
              </a:r>
              <a:r>
                <a:rPr lang="fr-CA" sz="1200" b="0" i="0" u="none" kern="1200" dirty="0" err="1"/>
                <a:t>racialisées</a:t>
              </a:r>
              <a:r>
                <a:rPr lang="fr-CA" sz="1200" b="0" i="0" u="none" kern="1200" dirty="0"/>
                <a:t> atteignent les mêmes sommets que les autres groupes raciaux les</a:t>
              </a:r>
              <a:r>
                <a:rPr lang="fr-CA" sz="1200" b="1" i="0" u="none" kern="1200" dirty="0"/>
                <a:t> possibilités d'avancement sont souvent moindres</a:t>
              </a:r>
              <a:r>
                <a:rPr lang="fr-CA" sz="1200" b="0" i="0" u="none" kern="1200" dirty="0"/>
                <a:t>, et leur taux de rémunération est souvent inférieur en ayant des compétences égales. Il a été noté que beaucoup plus de familles noires vivent en dessous du seuil de pauvreté que les autres races ; un fait qui n'est pas surprenant, étant donné les </a:t>
              </a:r>
              <a:r>
                <a:rPr lang="fr-CA" sz="1200" b="1" i="0" u="none" kern="1200" dirty="0"/>
                <a:t>défis uniques et systémiques </a:t>
              </a:r>
              <a:r>
                <a:rPr lang="fr-CA" sz="1200" b="0" i="0" u="none" kern="1200" dirty="0"/>
                <a:t>auxquels elles sont confrontées dès leur entrée dans le macrocosme social. </a:t>
              </a:r>
            </a:p>
            <a:p>
              <a:pPr marL="0" lvl="0" indent="0" algn="ctr" defTabSz="400050">
                <a:lnSpc>
                  <a:spcPct val="90000"/>
                </a:lnSpc>
                <a:spcBef>
                  <a:spcPct val="0"/>
                </a:spcBef>
                <a:spcAft>
                  <a:spcPct val="35000"/>
                </a:spcAft>
                <a:buNone/>
              </a:pPr>
              <a:r>
                <a:rPr lang="fr-CA" sz="1200" b="0" i="0" u="none" kern="1200" dirty="0"/>
                <a:t>Aussi profondément enraciné et répandu que soit le racisme, cette crise n'est pas sans espoir d'y </a:t>
              </a:r>
              <a:r>
                <a:rPr lang="fr-CA" sz="1200" b="1" i="0" u="none" kern="1200" dirty="0"/>
                <a:t>remédier</a:t>
              </a:r>
              <a:r>
                <a:rPr lang="fr-CA" sz="1200" b="0" i="0" u="none" kern="1200" dirty="0"/>
                <a:t>. Ces modules ont exploré comment le racisme peut être </a:t>
              </a:r>
              <a:r>
                <a:rPr lang="fr-CA" sz="1200" b="1" i="0" u="none" kern="1200" dirty="0"/>
                <a:t>combattu par les civils, les dirigeants et les enseignants</a:t>
              </a:r>
              <a:r>
                <a:rPr lang="fr-CA" sz="1200" b="0" i="0" u="none" kern="1200" dirty="0"/>
                <a:t>, ainsi que dans divers environnements </a:t>
              </a:r>
              <a:r>
                <a:rPr lang="fr-CA" sz="1200" b="1" i="0" u="none" kern="1200" dirty="0"/>
                <a:t>professionnels</a:t>
              </a:r>
              <a:r>
                <a:rPr lang="fr-CA" sz="1200" b="0" i="0" u="none" kern="1200" dirty="0"/>
                <a:t> et </a:t>
              </a:r>
              <a:r>
                <a:rPr lang="fr-CA" sz="1200" b="1" i="0" u="none" kern="1200" dirty="0"/>
                <a:t>scolaires</a:t>
              </a:r>
              <a:r>
                <a:rPr lang="fr-CA" sz="1200" b="0" i="0" u="none" kern="1200" dirty="0"/>
                <a:t>. </a:t>
              </a:r>
              <a:endParaRPr lang="fr-CA" sz="1200" kern="1200" dirty="0"/>
            </a:p>
          </p:txBody>
        </p:sp>
      </p:grpSp>
      <p:pic>
        <p:nvPicPr>
          <p:cNvPr id="5" name="Image 4">
            <a:extLst>
              <a:ext uri="{FF2B5EF4-FFF2-40B4-BE49-F238E27FC236}">
                <a16:creationId xmlns:a16="http://schemas.microsoft.com/office/drawing/2014/main" xmlns="" id="{FC7BD46B-19CE-4046-8133-69B7CAC3F7E2}"/>
              </a:ext>
            </a:extLst>
          </p:cNvPr>
          <p:cNvPicPr>
            <a:picLocks noChangeAspect="1"/>
          </p:cNvPicPr>
          <p:nvPr/>
        </p:nvPicPr>
        <p:blipFill>
          <a:blip r:embed="rId6"/>
          <a:stretch>
            <a:fillRect/>
          </a:stretch>
        </p:blipFill>
        <p:spPr>
          <a:xfrm>
            <a:off x="6649550" y="2177655"/>
            <a:ext cx="2556051" cy="2556051"/>
          </a:xfrm>
          <a:prstGeom prst="rect">
            <a:avLst/>
          </a:prstGeom>
          <a:ln>
            <a:noFill/>
          </a:ln>
          <a:effectLst>
            <a:softEdge rad="112500"/>
          </a:effec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09749" y="5918913"/>
            <a:ext cx="812800" cy="812800"/>
          </a:xfrm>
          <a:prstGeom prst="rect">
            <a:avLst/>
          </a:prstGeom>
        </p:spPr>
      </p:pic>
    </p:spTree>
    <p:extLst>
      <p:ext uri="{BB962C8B-B14F-4D97-AF65-F5344CB8AC3E}">
        <p14:creationId xmlns:p14="http://schemas.microsoft.com/office/powerpoint/2010/main" val="33151145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3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xmlns="" id="{E379CAFE-EEE4-42FA-8DEC-0BB7FAD28E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98553" y="5766196"/>
            <a:ext cx="821424" cy="821424"/>
          </a:xfrm>
          <a:prstGeom prst="ellipse">
            <a:avLst/>
          </a:prstGeom>
        </p:spPr>
      </p:pic>
      <p:sp>
        <p:nvSpPr>
          <p:cNvPr id="2" name="TextBox 1">
            <a:extLst>
              <a:ext uri="{FF2B5EF4-FFF2-40B4-BE49-F238E27FC236}">
                <a16:creationId xmlns:a16="http://schemas.microsoft.com/office/drawing/2014/main" xmlns="" id="{18EAA506-62EB-4162-9ED0-5CA762107217}"/>
              </a:ext>
            </a:extLst>
          </p:cNvPr>
          <p:cNvSpPr txBox="1"/>
          <p:nvPr/>
        </p:nvSpPr>
        <p:spPr>
          <a:xfrm>
            <a:off x="95693" y="270380"/>
            <a:ext cx="8580959" cy="1183101"/>
          </a:xfrm>
          <a:prstGeom prst="rect">
            <a:avLst/>
          </a:prstGeom>
          <a:noFill/>
        </p:spPr>
        <p:txBody>
          <a:bodyPr wrap="square" rtlCol="0">
            <a:noAutofit/>
          </a:bodyPr>
          <a:lstStyle/>
          <a:p>
            <a:r>
              <a:rPr lang="fr-CA" sz="3500" b="1" dirty="0">
                <a:latin typeface="Arial Hebrew Scholar"/>
                <a:cs typeface="Arial Hebrew Scholar"/>
              </a:rPr>
              <a:t>Module 2 : </a:t>
            </a:r>
            <a:r>
              <a:rPr lang="fr-CA" sz="3600" b="1" dirty="0">
                <a:solidFill>
                  <a:srgbClr val="000000"/>
                </a:solidFill>
                <a:latin typeface="Arial Hebrew Scholar"/>
                <a:cs typeface="Arial Hebrew Scholar"/>
              </a:rPr>
              <a:t>S’engager dans l’antiracisme: </a:t>
            </a:r>
            <a:r>
              <a:rPr lang="fr-CA" sz="2800" b="1" i="1" dirty="0">
                <a:latin typeface="Arial Hebrew Scholar"/>
                <a:cs typeface="Arial Hebrew Scholar"/>
              </a:rPr>
              <a:t>Conclusion</a:t>
            </a:r>
          </a:p>
          <a:p>
            <a:endParaRPr lang="fr-CA" dirty="0"/>
          </a:p>
        </p:txBody>
      </p:sp>
      <p:sp>
        <p:nvSpPr>
          <p:cNvPr id="3" name="Rectangle 2">
            <a:extLst>
              <a:ext uri="{FF2B5EF4-FFF2-40B4-BE49-F238E27FC236}">
                <a16:creationId xmlns:a16="http://schemas.microsoft.com/office/drawing/2014/main" xmlns="" id="{BEB3BD5B-BFA4-404A-BA02-559AC718031F}"/>
              </a:ext>
            </a:extLst>
          </p:cNvPr>
          <p:cNvSpPr/>
          <p:nvPr/>
        </p:nvSpPr>
        <p:spPr>
          <a:xfrm>
            <a:off x="95693" y="1835838"/>
            <a:ext cx="5337544" cy="163084"/>
          </a:xfrm>
          <a:prstGeom prst="rect">
            <a:avLst/>
          </a:prstGeom>
          <a:solidFill>
            <a:srgbClr val="F96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7" name="Groupe 6">
            <a:extLst>
              <a:ext uri="{FF2B5EF4-FFF2-40B4-BE49-F238E27FC236}">
                <a16:creationId xmlns:a16="http://schemas.microsoft.com/office/drawing/2014/main" xmlns="" id="{118A3FBE-3735-F940-BB69-39B8B1F9F9D2}"/>
              </a:ext>
            </a:extLst>
          </p:cNvPr>
          <p:cNvGrpSpPr/>
          <p:nvPr/>
        </p:nvGrpSpPr>
        <p:grpSpPr>
          <a:xfrm>
            <a:off x="124023" y="2381279"/>
            <a:ext cx="6367212" cy="3567345"/>
            <a:chOff x="3383354" y="2130031"/>
            <a:chExt cx="1828725" cy="1194777"/>
          </a:xfrm>
        </p:grpSpPr>
        <p:sp>
          <p:nvSpPr>
            <p:cNvPr id="9" name="Rectangle : coins arrondis 8">
              <a:extLst>
                <a:ext uri="{FF2B5EF4-FFF2-40B4-BE49-F238E27FC236}">
                  <a16:creationId xmlns:a16="http://schemas.microsoft.com/office/drawing/2014/main" xmlns="" id="{6C71CF0D-5190-0545-A0ED-2D41641CA393}"/>
                </a:ext>
              </a:extLst>
            </p:cNvPr>
            <p:cNvSpPr/>
            <p:nvPr/>
          </p:nvSpPr>
          <p:spPr>
            <a:xfrm>
              <a:off x="3383354" y="2130031"/>
              <a:ext cx="1828725" cy="1194777"/>
            </a:xfrm>
            <a:prstGeom prst="roundRect">
              <a:avLst/>
            </a:prstGeom>
          </p:spPr>
          <p:style>
            <a:lnRef idx="2">
              <a:schemeClr val="lt1">
                <a:hueOff val="0"/>
                <a:satOff val="0"/>
                <a:lumOff val="0"/>
                <a:alphaOff val="0"/>
              </a:schemeClr>
            </a:lnRef>
            <a:fillRef idx="1">
              <a:schemeClr val="accent3">
                <a:tint val="55000"/>
                <a:hueOff val="0"/>
                <a:satOff val="0"/>
                <a:lumOff val="0"/>
                <a:alphaOff val="0"/>
              </a:schemeClr>
            </a:fillRef>
            <a:effectRef idx="0">
              <a:schemeClr val="accent3">
                <a:tint val="55000"/>
                <a:hueOff val="0"/>
                <a:satOff val="0"/>
                <a:lumOff val="0"/>
                <a:alphaOff val="0"/>
              </a:schemeClr>
            </a:effectRef>
            <a:fontRef idx="minor">
              <a:schemeClr val="dk1">
                <a:hueOff val="0"/>
                <a:satOff val="0"/>
                <a:lumOff val="0"/>
                <a:alphaOff val="0"/>
              </a:schemeClr>
            </a:fontRef>
          </p:style>
        </p:sp>
        <p:sp>
          <p:nvSpPr>
            <p:cNvPr id="10" name="Rectangle : coins arrondis 4">
              <a:extLst>
                <a:ext uri="{FF2B5EF4-FFF2-40B4-BE49-F238E27FC236}">
                  <a16:creationId xmlns:a16="http://schemas.microsoft.com/office/drawing/2014/main" xmlns="" id="{A60F56B2-D535-7140-8726-B7BF9BF27879}"/>
                </a:ext>
              </a:extLst>
            </p:cNvPr>
            <p:cNvSpPr txBox="1"/>
            <p:nvPr/>
          </p:nvSpPr>
          <p:spPr>
            <a:xfrm>
              <a:off x="3441678" y="2188355"/>
              <a:ext cx="1712077" cy="107812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fr-CA" sz="1200" b="0" i="0" u="none" kern="1200" dirty="0"/>
                <a:t>Une société antiraciste est une société dans laquelle tous ses membres sont </a:t>
              </a:r>
              <a:r>
                <a:rPr lang="fr-CA" sz="1200" b="1" i="0" u="none" kern="1200" dirty="0"/>
                <a:t>considérés et traités de manière égale</a:t>
              </a:r>
              <a:r>
                <a:rPr lang="fr-CA" sz="1200" b="0" i="0" u="none" kern="1200" dirty="0"/>
                <a:t>, en fonction de leur </a:t>
              </a:r>
              <a:r>
                <a:rPr lang="fr-CA" sz="1200" b="1" i="0" u="none" kern="1200" dirty="0"/>
                <a:t>valeur inhérente </a:t>
              </a:r>
              <a:r>
                <a:rPr lang="fr-CA" sz="1200" b="0" i="0" u="none" kern="1200" dirty="0"/>
                <a:t>en tant qu'êtres humains. </a:t>
              </a:r>
            </a:p>
            <a:p>
              <a:pPr marL="0" lvl="0" indent="0" algn="ctr" defTabSz="400050">
                <a:lnSpc>
                  <a:spcPct val="90000"/>
                </a:lnSpc>
                <a:spcBef>
                  <a:spcPct val="0"/>
                </a:spcBef>
                <a:spcAft>
                  <a:spcPct val="35000"/>
                </a:spcAft>
                <a:buNone/>
              </a:pPr>
              <a:r>
                <a:rPr lang="fr-CA" sz="1200" b="0" i="0" u="none" kern="1200" dirty="0"/>
                <a:t>L'un des plus grands déterminants de la santé mentale et physique est le </a:t>
              </a:r>
              <a:r>
                <a:rPr lang="fr-CA" sz="1200" b="1" i="0" u="none" kern="1200" dirty="0"/>
                <a:t>statut socio-économique </a:t>
              </a:r>
              <a:r>
                <a:rPr lang="fr-CA" sz="1200" b="0" i="0" u="none" kern="1200" dirty="0"/>
                <a:t>d'une personne  et ces modules ont montré précisément comment le </a:t>
              </a:r>
              <a:r>
                <a:rPr lang="fr-CA" sz="1200" b="1" i="0" u="none" kern="1200" dirty="0"/>
                <a:t>racisme joue un rôle central </a:t>
              </a:r>
              <a:r>
                <a:rPr lang="fr-CA" sz="1200" b="0" i="0" u="none" kern="1200" dirty="0"/>
                <a:t>dans l'enfermement des personnes noires dans des emplois moins bien rémunérés, ainsi que dans des emplois nécessitant moins d'éducation. </a:t>
              </a:r>
            </a:p>
            <a:p>
              <a:pPr marL="0" lvl="0" indent="0" algn="ctr" defTabSz="400050">
                <a:lnSpc>
                  <a:spcPct val="90000"/>
                </a:lnSpc>
                <a:spcBef>
                  <a:spcPct val="0"/>
                </a:spcBef>
                <a:spcAft>
                  <a:spcPct val="35000"/>
                </a:spcAft>
                <a:buNone/>
              </a:pPr>
              <a:r>
                <a:rPr lang="fr-CA" sz="1200" b="0" i="0" u="none" kern="1200" dirty="0"/>
                <a:t>Une société antiraciste permettrait à tous les individus d'atteindre la carrière et le niveau de vie qu'ils gagnent sur la base du </a:t>
              </a:r>
              <a:r>
                <a:rPr lang="fr-CA" sz="1200" b="1" i="0" u="none" kern="1200" dirty="0"/>
                <a:t>seul mérite</a:t>
              </a:r>
              <a:r>
                <a:rPr lang="fr-CA" sz="1200" b="0" i="0" u="none" kern="1200" dirty="0"/>
                <a:t>, et non de la couleur de leur peau. En outre, les implications économiques d'une santé mentale et physique plus faible affectent la société dans son ensemble. </a:t>
              </a:r>
            </a:p>
            <a:p>
              <a:pPr marL="0" lvl="0" indent="0" algn="ctr" defTabSz="400050">
                <a:lnSpc>
                  <a:spcPct val="90000"/>
                </a:lnSpc>
                <a:spcBef>
                  <a:spcPct val="0"/>
                </a:spcBef>
                <a:spcAft>
                  <a:spcPct val="35000"/>
                </a:spcAft>
                <a:buNone/>
              </a:pPr>
              <a:r>
                <a:rPr lang="fr-CA" sz="1200" b="0" i="0" u="none" kern="1200" dirty="0"/>
                <a:t>En fin de compte, </a:t>
              </a:r>
              <a:r>
                <a:rPr lang="fr-CA" sz="1200" b="1" i="0" u="none" kern="1200" dirty="0"/>
                <a:t>la société ne peut s'épanouir que lorsque tous ses membres s'épanouissent </a:t>
              </a:r>
              <a:r>
                <a:rPr lang="fr-CA" sz="1200" b="0" i="0" u="none" kern="1200" dirty="0"/>
                <a:t>; et la création d'une société antiraciste est non seulement essentielle pour éradiquer les inégalités et l'injustice auxquelles sont confrontées les populations noires et </a:t>
              </a:r>
              <a:r>
                <a:rPr lang="fr-CA" sz="1200" b="0" i="0" u="none" kern="1200" dirty="0" err="1"/>
                <a:t>racialisées</a:t>
              </a:r>
              <a:r>
                <a:rPr lang="fr-CA" sz="1200" b="0" i="0" u="none" kern="1200" dirty="0"/>
                <a:t>, mais elle est </a:t>
              </a:r>
              <a:r>
                <a:rPr lang="fr-CA" sz="1200" b="1" i="0" u="none" kern="1200" dirty="0"/>
                <a:t>indispensable pour accroître la capacité économique et la résilience de la société elle-même</a:t>
              </a:r>
              <a:r>
                <a:rPr lang="fr-CA" sz="1200" b="0" i="0" u="none" kern="1200" dirty="0"/>
                <a:t>. </a:t>
              </a:r>
              <a:endParaRPr lang="fr-FR" sz="1200" kern="1200" dirty="0"/>
            </a:p>
          </p:txBody>
        </p:sp>
      </p:grpSp>
      <p:pic>
        <p:nvPicPr>
          <p:cNvPr id="5" name="Image 4">
            <a:extLst>
              <a:ext uri="{FF2B5EF4-FFF2-40B4-BE49-F238E27FC236}">
                <a16:creationId xmlns:a16="http://schemas.microsoft.com/office/drawing/2014/main" xmlns="" id="{156BD39A-2973-694C-A637-9463DFB557B1}"/>
              </a:ext>
            </a:extLst>
          </p:cNvPr>
          <p:cNvPicPr>
            <a:picLocks noChangeAspect="1"/>
          </p:cNvPicPr>
          <p:nvPr/>
        </p:nvPicPr>
        <p:blipFill>
          <a:blip r:embed="rId6"/>
          <a:stretch>
            <a:fillRect/>
          </a:stretch>
        </p:blipFill>
        <p:spPr>
          <a:xfrm>
            <a:off x="6445918" y="2625761"/>
            <a:ext cx="2719963" cy="2719963"/>
          </a:xfrm>
          <a:prstGeom prst="rect">
            <a:avLst/>
          </a:prstGeom>
          <a:ln>
            <a:noFill/>
          </a:ln>
          <a:effectLst>
            <a:softEdge rad="112500"/>
          </a:effec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35591" y="6063622"/>
            <a:ext cx="812800" cy="812800"/>
          </a:xfrm>
          <a:prstGeom prst="rect">
            <a:avLst/>
          </a:prstGeom>
        </p:spPr>
      </p:pic>
    </p:spTree>
    <p:extLst>
      <p:ext uri="{BB962C8B-B14F-4D97-AF65-F5344CB8AC3E}">
        <p14:creationId xmlns:p14="http://schemas.microsoft.com/office/powerpoint/2010/main" val="34766637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3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xmlns="" id="{E379CAFE-EEE4-42FA-8DEC-0BB7FAD28E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12589" y="6021620"/>
            <a:ext cx="607387" cy="607387"/>
          </a:xfrm>
          <a:prstGeom prst="ellipse">
            <a:avLst/>
          </a:prstGeom>
        </p:spPr>
      </p:pic>
      <p:sp>
        <p:nvSpPr>
          <p:cNvPr id="9" name="TextBox 8">
            <a:extLst>
              <a:ext uri="{FF2B5EF4-FFF2-40B4-BE49-F238E27FC236}">
                <a16:creationId xmlns:a16="http://schemas.microsoft.com/office/drawing/2014/main" xmlns="" id="{7D29F1E2-4542-43CF-9D93-49B11BE05BB3}"/>
              </a:ext>
            </a:extLst>
          </p:cNvPr>
          <p:cNvSpPr txBox="1"/>
          <p:nvPr/>
        </p:nvSpPr>
        <p:spPr>
          <a:xfrm>
            <a:off x="329125" y="130915"/>
            <a:ext cx="6816564" cy="1183101"/>
          </a:xfrm>
          <a:prstGeom prst="rect">
            <a:avLst/>
          </a:prstGeom>
          <a:noFill/>
        </p:spPr>
        <p:txBody>
          <a:bodyPr wrap="square" rtlCol="0">
            <a:noAutofit/>
          </a:bodyPr>
          <a:lstStyle/>
          <a:p>
            <a:r>
              <a:rPr lang="fr-CA" sz="3500" b="1" dirty="0">
                <a:latin typeface="Arial Hebrew Scholar"/>
                <a:cs typeface="Arial Hebrew Scholar"/>
              </a:rPr>
              <a:t>Module 2 : </a:t>
            </a:r>
            <a:r>
              <a:rPr lang="fr-CA" sz="3600" b="1" dirty="0">
                <a:solidFill>
                  <a:srgbClr val="000000"/>
                </a:solidFill>
                <a:latin typeface="Arial Hebrew Scholar"/>
                <a:cs typeface="Arial Hebrew Scholar"/>
              </a:rPr>
              <a:t>S’engager dans l’antiracisme: </a:t>
            </a:r>
            <a:r>
              <a:rPr lang="fr-CA" sz="2800" b="1" i="1" dirty="0">
                <a:solidFill>
                  <a:srgbClr val="000000"/>
                </a:solidFill>
                <a:latin typeface="Arial Hebrew Scholar"/>
                <a:cs typeface="Arial Hebrew Scholar"/>
              </a:rPr>
              <a:t>Conclusion</a:t>
            </a:r>
            <a:endParaRPr lang="fr-CA" sz="2800" i="1" dirty="0"/>
          </a:p>
        </p:txBody>
      </p:sp>
      <p:sp>
        <p:nvSpPr>
          <p:cNvPr id="11" name="Rectangle 10">
            <a:extLst>
              <a:ext uri="{FF2B5EF4-FFF2-40B4-BE49-F238E27FC236}">
                <a16:creationId xmlns:a16="http://schemas.microsoft.com/office/drawing/2014/main" xmlns="" id="{AA64E7C8-C543-4576-99B0-5D01F10ECA0E}"/>
              </a:ext>
            </a:extLst>
          </p:cNvPr>
          <p:cNvSpPr/>
          <p:nvPr/>
        </p:nvSpPr>
        <p:spPr>
          <a:xfrm>
            <a:off x="329125" y="1243678"/>
            <a:ext cx="5748118" cy="140676"/>
          </a:xfrm>
          <a:prstGeom prst="rect">
            <a:avLst/>
          </a:prstGeom>
          <a:solidFill>
            <a:srgbClr val="F96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a:extLst>
              <a:ext uri="{FF2B5EF4-FFF2-40B4-BE49-F238E27FC236}">
                <a16:creationId xmlns:a16="http://schemas.microsoft.com/office/drawing/2014/main" xmlns="" id="{D9F9D2FA-D75F-9049-926B-1ED958482952}"/>
              </a:ext>
            </a:extLst>
          </p:cNvPr>
          <p:cNvSpPr/>
          <p:nvPr/>
        </p:nvSpPr>
        <p:spPr>
          <a:xfrm>
            <a:off x="3355192" y="2677400"/>
            <a:ext cx="2433615" cy="150320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graphicFrame>
        <p:nvGraphicFramePr>
          <p:cNvPr id="13" name="Diagramme 12">
            <a:extLst>
              <a:ext uri="{FF2B5EF4-FFF2-40B4-BE49-F238E27FC236}">
                <a16:creationId xmlns:a16="http://schemas.microsoft.com/office/drawing/2014/main" xmlns="" id="{4ED777B8-F1E0-9B4F-A8F7-A27CA2CCC560}"/>
              </a:ext>
            </a:extLst>
          </p:cNvPr>
          <p:cNvGraphicFramePr/>
          <p:nvPr>
            <p:extLst>
              <p:ext uri="{D42A27DB-BD31-4B8C-83A1-F6EECF244321}">
                <p14:modId xmlns:p14="http://schemas.microsoft.com/office/powerpoint/2010/main" val="728707721"/>
              </p:ext>
            </p:extLst>
          </p:nvPr>
        </p:nvGraphicFramePr>
        <p:xfrm>
          <a:off x="1148113" y="1549460"/>
          <a:ext cx="6494756" cy="203243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14" name="Diagramme 13">
            <a:extLst>
              <a:ext uri="{FF2B5EF4-FFF2-40B4-BE49-F238E27FC236}">
                <a16:creationId xmlns:a16="http://schemas.microsoft.com/office/drawing/2014/main" xmlns="" id="{7C32B7D4-745C-A34A-AC20-6F21EA218AA7}"/>
              </a:ext>
            </a:extLst>
          </p:cNvPr>
          <p:cNvGraphicFramePr/>
          <p:nvPr>
            <p:extLst>
              <p:ext uri="{D42A27DB-BD31-4B8C-83A1-F6EECF244321}">
                <p14:modId xmlns:p14="http://schemas.microsoft.com/office/powerpoint/2010/main" val="1997925735"/>
              </p:ext>
            </p:extLst>
          </p:nvPr>
        </p:nvGraphicFramePr>
        <p:xfrm>
          <a:off x="1148113" y="4287511"/>
          <a:ext cx="6494756" cy="2032431"/>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378393" y="5615220"/>
            <a:ext cx="812800" cy="812800"/>
          </a:xfrm>
          <a:prstGeom prst="rect">
            <a:avLst/>
          </a:prstGeom>
        </p:spPr>
      </p:pic>
    </p:spTree>
    <p:extLst>
      <p:ext uri="{BB962C8B-B14F-4D97-AF65-F5344CB8AC3E}">
        <p14:creationId xmlns:p14="http://schemas.microsoft.com/office/powerpoint/2010/main" val="33145498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2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xmlns="" id="{E379CAFE-EEE4-42FA-8DEC-0BB7FAD28E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98553" y="5766196"/>
            <a:ext cx="821424" cy="821424"/>
          </a:xfrm>
          <a:prstGeom prst="ellipse">
            <a:avLst/>
          </a:prstGeom>
        </p:spPr>
      </p:pic>
      <p:sp>
        <p:nvSpPr>
          <p:cNvPr id="2" name="TextBox 1">
            <a:extLst>
              <a:ext uri="{FF2B5EF4-FFF2-40B4-BE49-F238E27FC236}">
                <a16:creationId xmlns:a16="http://schemas.microsoft.com/office/drawing/2014/main" xmlns="" id="{18EAA506-62EB-4162-9ED0-5CA762107217}"/>
              </a:ext>
            </a:extLst>
          </p:cNvPr>
          <p:cNvSpPr txBox="1"/>
          <p:nvPr/>
        </p:nvSpPr>
        <p:spPr>
          <a:xfrm>
            <a:off x="95693" y="270380"/>
            <a:ext cx="8580959" cy="1183101"/>
          </a:xfrm>
          <a:prstGeom prst="rect">
            <a:avLst/>
          </a:prstGeom>
          <a:noFill/>
        </p:spPr>
        <p:txBody>
          <a:bodyPr wrap="square" rtlCol="0">
            <a:noAutofit/>
          </a:bodyPr>
          <a:lstStyle/>
          <a:p>
            <a:r>
              <a:rPr lang="fr-CA" sz="3500" b="1" dirty="0">
                <a:latin typeface="Arial Hebrew Scholar"/>
                <a:cs typeface="Arial Hebrew Scholar"/>
              </a:rPr>
              <a:t>Module 2 : </a:t>
            </a:r>
            <a:r>
              <a:rPr lang="fr-CA" sz="3600" b="1" dirty="0">
                <a:solidFill>
                  <a:srgbClr val="000000"/>
                </a:solidFill>
                <a:latin typeface="Arial Hebrew Scholar"/>
                <a:cs typeface="Arial Hebrew Scholar"/>
              </a:rPr>
              <a:t>S’engager dans l’antiracisme: </a:t>
            </a:r>
            <a:r>
              <a:rPr lang="fr-CA" sz="2800" b="1" i="1" dirty="0">
                <a:latin typeface="Arial Hebrew Scholar"/>
                <a:cs typeface="Arial Hebrew Scholar"/>
              </a:rPr>
              <a:t>Conclusion</a:t>
            </a:r>
          </a:p>
          <a:p>
            <a:endParaRPr lang="fr-CA" dirty="0"/>
          </a:p>
        </p:txBody>
      </p:sp>
      <p:sp>
        <p:nvSpPr>
          <p:cNvPr id="3" name="Rectangle 2">
            <a:extLst>
              <a:ext uri="{FF2B5EF4-FFF2-40B4-BE49-F238E27FC236}">
                <a16:creationId xmlns:a16="http://schemas.microsoft.com/office/drawing/2014/main" xmlns="" id="{BEB3BD5B-BFA4-404A-BA02-559AC718031F}"/>
              </a:ext>
            </a:extLst>
          </p:cNvPr>
          <p:cNvSpPr/>
          <p:nvPr/>
        </p:nvSpPr>
        <p:spPr>
          <a:xfrm>
            <a:off x="95693" y="1835838"/>
            <a:ext cx="5337544" cy="163084"/>
          </a:xfrm>
          <a:prstGeom prst="rect">
            <a:avLst/>
          </a:prstGeom>
          <a:solidFill>
            <a:srgbClr val="F96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aphicFrame>
        <p:nvGraphicFramePr>
          <p:cNvPr id="5" name="Diagramme 4">
            <a:extLst>
              <a:ext uri="{FF2B5EF4-FFF2-40B4-BE49-F238E27FC236}">
                <a16:creationId xmlns:a16="http://schemas.microsoft.com/office/drawing/2014/main" xmlns="" id="{AA99AFC5-CFB2-5948-B30B-FC515AF946DB}"/>
              </a:ext>
            </a:extLst>
          </p:cNvPr>
          <p:cNvGraphicFramePr/>
          <p:nvPr>
            <p:extLst>
              <p:ext uri="{D42A27DB-BD31-4B8C-83A1-F6EECF244321}">
                <p14:modId xmlns:p14="http://schemas.microsoft.com/office/powerpoint/2010/main" val="56751970"/>
              </p:ext>
            </p:extLst>
          </p:nvPr>
        </p:nvGraphicFramePr>
        <p:xfrm>
          <a:off x="788897" y="2028367"/>
          <a:ext cx="7038770" cy="455925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76246" y="5106580"/>
            <a:ext cx="812800" cy="812800"/>
          </a:xfrm>
          <a:prstGeom prst="rect">
            <a:avLst/>
          </a:prstGeom>
        </p:spPr>
      </p:pic>
    </p:spTree>
    <p:extLst>
      <p:ext uri="{BB962C8B-B14F-4D97-AF65-F5344CB8AC3E}">
        <p14:creationId xmlns:p14="http://schemas.microsoft.com/office/powerpoint/2010/main" val="19342787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r-CA"/>
          </a:p>
        </p:txBody>
      </p:sp>
      <p:sp>
        <p:nvSpPr>
          <p:cNvPr id="3" name="Content Placeholder 2"/>
          <p:cNvSpPr>
            <a:spLocks noGrp="1"/>
          </p:cNvSpPr>
          <p:nvPr>
            <p:ph idx="1"/>
          </p:nvPr>
        </p:nvSpPr>
        <p:spPr/>
        <p:txBody>
          <a:bodyPr/>
          <a:lstStyle/>
          <a:p>
            <a:endParaRPr lang="fr-CA"/>
          </a:p>
        </p:txBody>
      </p:sp>
      <p:sp>
        <p:nvSpPr>
          <p:cNvPr id="4" name="Text Placeholder 3"/>
          <p:cNvSpPr>
            <a:spLocks noGrp="1"/>
          </p:cNvSpPr>
          <p:nvPr>
            <p:ph type="body" sz="half" idx="2"/>
          </p:nvPr>
        </p:nvSpPr>
        <p:spPr/>
        <p:txBody>
          <a:bodyPr/>
          <a:lstStyle/>
          <a:p>
            <a:endParaRPr lang="fr-CA"/>
          </a:p>
        </p:txBody>
      </p:sp>
      <p:pic>
        <p:nvPicPr>
          <p:cNvPr id="5" name="Picture 4" descr="Untitled design (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125914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04D92"/>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440DEEA3-A41D-4FCE-8A27-6A7EA054278C}"/>
              </a:ext>
            </a:extLst>
          </p:cNvPr>
          <p:cNvSpPr>
            <a:spLocks noGrp="1"/>
          </p:cNvSpPr>
          <p:nvPr>
            <p:ph type="sldNum" sz="quarter" idx="12"/>
          </p:nvPr>
        </p:nvSpPr>
        <p:spPr/>
        <p:txBody>
          <a:bodyPr/>
          <a:lstStyle/>
          <a:p>
            <a:fld id="{B1AE3DB6-0711-4404-8FC5-69EEA38F3786}" type="slidenum">
              <a:rPr lang="en-CA" smtClean="0"/>
              <a:t>3</a:t>
            </a:fld>
            <a:endParaRPr lang="en-CA"/>
          </a:p>
        </p:txBody>
      </p:sp>
      <p:sp>
        <p:nvSpPr>
          <p:cNvPr id="2" name="Rectangle 1"/>
          <p:cNvSpPr/>
          <p:nvPr/>
        </p:nvSpPr>
        <p:spPr>
          <a:xfrm>
            <a:off x="0" y="0"/>
            <a:ext cx="9144000" cy="6858000"/>
          </a:xfrm>
          <a:prstGeom prst="rect">
            <a:avLst/>
          </a:prstGeom>
          <a:solidFill>
            <a:srgbClr val="B04D92"/>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fr-CA">
              <a:solidFill>
                <a:schemeClr val="accent4">
                  <a:lumMod val="60000"/>
                  <a:lumOff val="40000"/>
                </a:schemeClr>
              </a:solidFill>
            </a:endParaRPr>
          </a:p>
        </p:txBody>
      </p:sp>
      <p:pic>
        <p:nvPicPr>
          <p:cNvPr id="8" name="Picture 7" descr="A picture containing drawing&#10;&#10;Description automatically generated">
            <a:extLst>
              <a:ext uri="{FF2B5EF4-FFF2-40B4-BE49-F238E27FC236}">
                <a16:creationId xmlns:a16="http://schemas.microsoft.com/office/drawing/2014/main" xmlns="" id="{F6E8E0AF-AFD9-4BB3-8FCC-674A07021C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8689" y="5648327"/>
            <a:ext cx="975697" cy="1047052"/>
          </a:xfrm>
          <a:prstGeom prst="ellipse">
            <a:avLst/>
          </a:prstGeom>
        </p:spPr>
      </p:pic>
      <p:sp>
        <p:nvSpPr>
          <p:cNvPr id="9" name="Oval 8">
            <a:extLst>
              <a:ext uri="{FF2B5EF4-FFF2-40B4-BE49-F238E27FC236}">
                <a16:creationId xmlns:a16="http://schemas.microsoft.com/office/drawing/2014/main" xmlns="" id="{5488E0AE-D533-4B62-A939-4FA97C382DCD}"/>
              </a:ext>
            </a:extLst>
          </p:cNvPr>
          <p:cNvSpPr/>
          <p:nvPr/>
        </p:nvSpPr>
        <p:spPr>
          <a:xfrm>
            <a:off x="5681726" y="1031202"/>
            <a:ext cx="1048062" cy="1148991"/>
          </a:xfrm>
          <a:prstGeom prst="ellips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32405" tIns="66203" rIns="132405" bIns="66203" rtlCol="0" anchor="ctr"/>
          <a:lstStyle/>
          <a:p>
            <a:pPr algn="ctr"/>
            <a:endParaRPr lang="en-CA"/>
          </a:p>
        </p:txBody>
      </p:sp>
      <p:sp>
        <p:nvSpPr>
          <p:cNvPr id="10" name="TextBox 9">
            <a:extLst>
              <a:ext uri="{FF2B5EF4-FFF2-40B4-BE49-F238E27FC236}">
                <a16:creationId xmlns:a16="http://schemas.microsoft.com/office/drawing/2014/main" xmlns="" id="{AD555B7A-A83C-4C2D-A6F3-7403EA15A686}"/>
              </a:ext>
            </a:extLst>
          </p:cNvPr>
          <p:cNvSpPr txBox="1"/>
          <p:nvPr/>
        </p:nvSpPr>
        <p:spPr>
          <a:xfrm>
            <a:off x="2390137" y="1138738"/>
            <a:ext cx="5068816" cy="933918"/>
          </a:xfrm>
          <a:prstGeom prst="rect">
            <a:avLst/>
          </a:prstGeom>
          <a:noFill/>
        </p:spPr>
        <p:txBody>
          <a:bodyPr wrap="square" lIns="132405" tIns="66203" rIns="132405" bIns="66203" rtlCol="0">
            <a:spAutoFit/>
          </a:bodyPr>
          <a:lstStyle/>
          <a:p>
            <a:r>
              <a:rPr lang="fr-CA" sz="5200" b="1" dirty="0" smtClean="0">
                <a:latin typeface="Abadi" panose="020B0604020202020204" pitchFamily="34" charset="0"/>
              </a:rPr>
              <a:t>SECTION   2</a:t>
            </a:r>
            <a:endParaRPr lang="en-CA" sz="5200" b="1" dirty="0">
              <a:latin typeface="Abadi" panose="020B0604020202020204" pitchFamily="34" charset="0"/>
            </a:endParaRPr>
          </a:p>
        </p:txBody>
      </p:sp>
      <p:sp>
        <p:nvSpPr>
          <p:cNvPr id="7" name="TextBox 6">
            <a:extLst>
              <a:ext uri="{FF2B5EF4-FFF2-40B4-BE49-F238E27FC236}">
                <a16:creationId xmlns:a16="http://schemas.microsoft.com/office/drawing/2014/main" xmlns="" id="{C954C697-83C8-4C1C-BE0C-923044539529}"/>
              </a:ext>
            </a:extLst>
          </p:cNvPr>
          <p:cNvSpPr txBox="1"/>
          <p:nvPr/>
        </p:nvSpPr>
        <p:spPr>
          <a:xfrm>
            <a:off x="1145308" y="4401601"/>
            <a:ext cx="6853381" cy="764641"/>
          </a:xfrm>
          <a:prstGeom prst="rect">
            <a:avLst/>
          </a:prstGeom>
          <a:solidFill>
            <a:srgbClr val="B04D92"/>
          </a:solidFill>
        </p:spPr>
        <p:txBody>
          <a:bodyPr wrap="square" lIns="132405" tIns="66203" rIns="132405" bIns="66203">
            <a:spAutoFit/>
          </a:bodyPr>
          <a:lstStyle/>
          <a:p>
            <a:pPr lvl="0"/>
            <a:endParaRPr lang="en-US" sz="4100" b="1" dirty="0">
              <a:solidFill>
                <a:schemeClr val="accent6">
                  <a:lumMod val="20000"/>
                  <a:lumOff val="80000"/>
                </a:schemeClr>
              </a:solidFill>
              <a:highlight>
                <a:srgbClr val="000000"/>
              </a:highlight>
              <a:latin typeface="Abadi" panose="020B0604020104020204" pitchFamily="34" charset="0"/>
            </a:endParaRPr>
          </a:p>
        </p:txBody>
      </p:sp>
      <p:pic>
        <p:nvPicPr>
          <p:cNvPr id="3" name="Picture 2" descr="Screen Shot 2020-08-31 at 12.08.56 PM.png"/>
          <p:cNvPicPr>
            <a:picLocks noChangeAspect="1"/>
          </p:cNvPicPr>
          <p:nvPr/>
        </p:nvPicPr>
        <p:blipFill>
          <a:blip r:embed="rId4">
            <a:extLst>
              <a:ext uri="{BEBA8EAE-BF5A-486C-A8C5-ECC9F3942E4B}">
                <a14:imgProps xmlns:a14="http://schemas.microsoft.com/office/drawing/2010/main">
                  <a14:imgLayer r:embed="rId5">
                    <a14:imgEffect>
                      <a14:backgroundRemoval t="7373" b="89862" l="10000" r="100000"/>
                    </a14:imgEffect>
                  </a14:imgLayer>
                </a14:imgProps>
              </a:ext>
              <a:ext uri="{28A0092B-C50C-407E-A947-70E740481C1C}">
                <a14:useLocalDpi xmlns:a14="http://schemas.microsoft.com/office/drawing/2010/main" val="0"/>
              </a:ext>
            </a:extLst>
          </a:blip>
          <a:stretch>
            <a:fillRect/>
          </a:stretch>
        </p:blipFill>
        <p:spPr>
          <a:xfrm>
            <a:off x="2783130" y="2206661"/>
            <a:ext cx="3048000" cy="2755900"/>
          </a:xfrm>
          <a:prstGeom prst="rect">
            <a:avLst/>
          </a:prstGeom>
        </p:spPr>
      </p:pic>
    </p:spTree>
    <p:extLst>
      <p:ext uri="{BB962C8B-B14F-4D97-AF65-F5344CB8AC3E}">
        <p14:creationId xmlns:p14="http://schemas.microsoft.com/office/powerpoint/2010/main" val="38638590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9125" y="308075"/>
            <a:ext cx="8485750" cy="1183101"/>
          </a:xfrm>
          <a:prstGeom prst="rect">
            <a:avLst/>
          </a:prstGeom>
          <a:noFill/>
        </p:spPr>
        <p:txBody>
          <a:bodyPr wrap="square" rtlCol="0">
            <a:noAutofit/>
          </a:bodyPr>
          <a:lstStyle/>
          <a:p>
            <a:r>
              <a:rPr lang="fr-CA" sz="3500" b="1" dirty="0">
                <a:latin typeface="Arial Hebrew Scholar"/>
                <a:cs typeface="Arial Hebrew Scholar"/>
              </a:rPr>
              <a:t>Module 2 : S’engager dans l’antiracisme: </a:t>
            </a:r>
            <a:r>
              <a:rPr lang="fr-CA" sz="2800" b="1" i="1" dirty="0">
                <a:latin typeface="Arial Hebrew Scholar"/>
                <a:cs typeface="Arial Hebrew Scholar"/>
              </a:rPr>
              <a:t>Les Conséquences du Racisme</a:t>
            </a:r>
          </a:p>
          <a:p>
            <a:endParaRPr lang="fr-CA" dirty="0"/>
          </a:p>
        </p:txBody>
      </p:sp>
      <p:pic>
        <p:nvPicPr>
          <p:cNvPr id="4" name="Picture 3" descr="A picture containing drawing&#10;&#10;Description automatically generated">
            <a:extLst>
              <a:ext uri="{FF2B5EF4-FFF2-40B4-BE49-F238E27FC236}">
                <a16:creationId xmlns:a16="http://schemas.microsoft.com/office/drawing/2014/main" xmlns="" id="{E379CAFE-EEE4-42FA-8DEC-0BB7FAD28E4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98553" y="5807584"/>
            <a:ext cx="821424" cy="821424"/>
          </a:xfrm>
          <a:prstGeom prst="ellipse">
            <a:avLst/>
          </a:prstGeom>
        </p:spPr>
      </p:pic>
      <p:sp>
        <p:nvSpPr>
          <p:cNvPr id="2" name="Rectangle 1">
            <a:extLst>
              <a:ext uri="{FF2B5EF4-FFF2-40B4-BE49-F238E27FC236}">
                <a16:creationId xmlns:a16="http://schemas.microsoft.com/office/drawing/2014/main" xmlns="" id="{021A3643-B23C-4507-84E3-AA08F7132365}"/>
              </a:ext>
            </a:extLst>
          </p:cNvPr>
          <p:cNvSpPr/>
          <p:nvPr/>
        </p:nvSpPr>
        <p:spPr>
          <a:xfrm>
            <a:off x="329125" y="1378638"/>
            <a:ext cx="5748118" cy="140676"/>
          </a:xfrm>
          <a:prstGeom prst="rect">
            <a:avLst/>
          </a:prstGeom>
          <a:solidFill>
            <a:srgbClr val="F96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aphicFrame>
        <p:nvGraphicFramePr>
          <p:cNvPr id="7" name="Diagramme 6">
            <a:extLst>
              <a:ext uri="{FF2B5EF4-FFF2-40B4-BE49-F238E27FC236}">
                <a16:creationId xmlns:a16="http://schemas.microsoft.com/office/drawing/2014/main" xmlns="" id="{1506E844-B6FE-A84F-A930-A9F104604185}"/>
              </a:ext>
            </a:extLst>
          </p:cNvPr>
          <p:cNvGraphicFramePr/>
          <p:nvPr>
            <p:extLst>
              <p:ext uri="{D42A27DB-BD31-4B8C-83A1-F6EECF244321}">
                <p14:modId xmlns:p14="http://schemas.microsoft.com/office/powerpoint/2010/main" val="3655416523"/>
              </p:ext>
            </p:extLst>
          </p:nvPr>
        </p:nvGraphicFramePr>
        <p:xfrm>
          <a:off x="897510" y="2432187"/>
          <a:ext cx="7030639" cy="3950841"/>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9" name="Diagramme 8">
            <a:extLst>
              <a:ext uri="{FF2B5EF4-FFF2-40B4-BE49-F238E27FC236}">
                <a16:creationId xmlns:a16="http://schemas.microsoft.com/office/drawing/2014/main" xmlns="" id="{FD2BA555-1BDF-4D47-9EE8-59FDA0326EEC}"/>
              </a:ext>
            </a:extLst>
          </p:cNvPr>
          <p:cNvGraphicFramePr/>
          <p:nvPr>
            <p:extLst>
              <p:ext uri="{D42A27DB-BD31-4B8C-83A1-F6EECF244321}">
                <p14:modId xmlns:p14="http://schemas.microsoft.com/office/powerpoint/2010/main" val="3729709639"/>
              </p:ext>
            </p:extLst>
          </p:nvPr>
        </p:nvGraphicFramePr>
        <p:xfrm>
          <a:off x="3084117" y="1841791"/>
          <a:ext cx="2465098" cy="369332"/>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491110" y="3242980"/>
            <a:ext cx="812800" cy="812800"/>
          </a:xfrm>
          <a:prstGeom prst="rect">
            <a:avLst/>
          </a:prstGeom>
        </p:spPr>
      </p:pic>
      <p:pic>
        <p:nvPicPr>
          <p:cNvPr id="10"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491110" y="4155853"/>
            <a:ext cx="812800" cy="812800"/>
          </a:xfrm>
          <a:prstGeom prst="rect">
            <a:avLst/>
          </a:prstGeom>
        </p:spPr>
      </p:pic>
      <p:pic>
        <p:nvPicPr>
          <p:cNvPr id="11"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0"/>
          <a:stretch>
            <a:fillRect/>
          </a:stretch>
        </p:blipFill>
        <p:spPr>
          <a:xfrm>
            <a:off x="554905" y="5213865"/>
            <a:ext cx="812800" cy="812800"/>
          </a:xfrm>
          <a:prstGeom prst="rect">
            <a:avLst/>
          </a:prstGeom>
        </p:spPr>
      </p:pic>
    </p:spTree>
    <p:extLst>
      <p:ext uri="{BB962C8B-B14F-4D97-AF65-F5344CB8AC3E}">
        <p14:creationId xmlns:p14="http://schemas.microsoft.com/office/powerpoint/2010/main" val="41956372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070" fill="hold"/>
                                        <p:tgtEl>
                                          <p:spTgt spid="8"/>
                                        </p:tgtEl>
                                      </p:cBhvr>
                                    </p:cmd>
                                  </p:childTnLst>
                                </p:cTn>
                              </p:par>
                            </p:childTnLst>
                          </p:cTn>
                        </p:par>
                        <p:par>
                          <p:cTn id="7" fill="hold">
                            <p:stCondLst>
                              <p:cond delay="150070"/>
                            </p:stCondLst>
                            <p:childTnLst>
                              <p:par>
                                <p:cTn id="8" presetID="1" presetClass="mediacall" presetSubtype="0" fill="hold" nodeType="afterEffect">
                                  <p:stCondLst>
                                    <p:cond delay="0"/>
                                  </p:stCondLst>
                                  <p:childTnLst>
                                    <p:cmd type="call" cmd="playFrom(0.0)">
                                      <p:cBhvr>
                                        <p:cTn id="9" dur="30812" fill="hold"/>
                                        <p:tgtEl>
                                          <p:spTgt spid="10"/>
                                        </p:tgtEl>
                                      </p:cBhvr>
                                    </p:cmd>
                                  </p:childTnLst>
                                </p:cTn>
                              </p:par>
                            </p:childTnLst>
                          </p:cTn>
                        </p:par>
                        <p:par>
                          <p:cTn id="10" fill="hold">
                            <p:stCondLst>
                              <p:cond delay="180882"/>
                            </p:stCondLst>
                            <p:childTnLst>
                              <p:par>
                                <p:cTn id="11" presetID="1" presetClass="mediacall" presetSubtype="0" fill="hold" nodeType="afterEffect">
                                  <p:stCondLst>
                                    <p:cond delay="0"/>
                                  </p:stCondLst>
                                  <p:childTnLst>
                                    <p:cmd type="call" cmd="playFrom(0.0)">
                                      <p:cBhvr>
                                        <p:cTn id="12" dur="15225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3" fill="hold" display="0">
                  <p:stCondLst>
                    <p:cond delay="indefinite"/>
                  </p:stCondLst>
                  <p:endCondLst>
                    <p:cond evt="onStopAudio" delay="0">
                      <p:tgtEl>
                        <p:sldTgt/>
                      </p:tgtEl>
                    </p:cond>
                  </p:endCondLst>
                </p:cTn>
                <p:tgtEl>
                  <p:spTgt spid="8"/>
                </p:tgtEl>
              </p:cMediaNode>
            </p:audio>
            <p:audio>
              <p:cMediaNode vol="80000">
                <p:cTn id="14" fill="hold" display="0">
                  <p:stCondLst>
                    <p:cond delay="indefinite"/>
                  </p:stCondLst>
                  <p:endCondLst>
                    <p:cond evt="onStopAudio" delay="0">
                      <p:tgtEl>
                        <p:sldTgt/>
                      </p:tgtEl>
                    </p:cond>
                  </p:endCondLst>
                </p:cTn>
                <p:tgtEl>
                  <p:spTgt spid="10"/>
                </p:tgtEl>
              </p:cMediaNode>
            </p:audio>
            <p:audio>
              <p:cMediaNode vol="80000">
                <p:cTn id="15"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xmlns="" id="{E379CAFE-EEE4-42FA-8DEC-0BB7FAD28E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98553" y="5807584"/>
            <a:ext cx="821424" cy="821424"/>
          </a:xfrm>
          <a:prstGeom prst="ellipse">
            <a:avLst/>
          </a:prstGeom>
        </p:spPr>
      </p:pic>
      <p:sp>
        <p:nvSpPr>
          <p:cNvPr id="2" name="TextBox 1">
            <a:extLst>
              <a:ext uri="{FF2B5EF4-FFF2-40B4-BE49-F238E27FC236}">
                <a16:creationId xmlns:a16="http://schemas.microsoft.com/office/drawing/2014/main" xmlns="" id="{18EAA506-62EB-4162-9ED0-5CA762107217}"/>
              </a:ext>
            </a:extLst>
          </p:cNvPr>
          <p:cNvSpPr txBox="1"/>
          <p:nvPr/>
        </p:nvSpPr>
        <p:spPr>
          <a:xfrm>
            <a:off x="329125" y="308075"/>
            <a:ext cx="8690852" cy="1183101"/>
          </a:xfrm>
          <a:prstGeom prst="rect">
            <a:avLst/>
          </a:prstGeom>
          <a:noFill/>
        </p:spPr>
        <p:txBody>
          <a:bodyPr wrap="square" rtlCol="0">
            <a:noAutofit/>
          </a:bodyPr>
          <a:lstStyle/>
          <a:p>
            <a:r>
              <a:rPr lang="fr-CA" sz="3500" b="1" dirty="0">
                <a:latin typeface="Arial Hebrew Scholar"/>
                <a:cs typeface="Arial Hebrew Scholar"/>
              </a:rPr>
              <a:t>Module 2 : S’engager dans l’antiracisme: </a:t>
            </a:r>
            <a:r>
              <a:rPr lang="fr-CA" sz="2800" b="1" i="1" dirty="0">
                <a:latin typeface="Arial Hebrew Scholar"/>
                <a:cs typeface="Arial Hebrew Scholar"/>
              </a:rPr>
              <a:t>Les Conséquences du Racisme</a:t>
            </a:r>
          </a:p>
          <a:p>
            <a:endParaRPr lang="fr-CA" sz="2800" b="1" i="1" dirty="0">
              <a:latin typeface="Arial Hebrew Scholar"/>
              <a:cs typeface="Arial Hebrew Scholar"/>
            </a:endParaRPr>
          </a:p>
          <a:p>
            <a:endParaRPr lang="fr-CA" dirty="0"/>
          </a:p>
        </p:txBody>
      </p:sp>
      <p:sp>
        <p:nvSpPr>
          <p:cNvPr id="3" name="Rectangle 2">
            <a:extLst>
              <a:ext uri="{FF2B5EF4-FFF2-40B4-BE49-F238E27FC236}">
                <a16:creationId xmlns:a16="http://schemas.microsoft.com/office/drawing/2014/main" xmlns="" id="{BEB3BD5B-BFA4-404A-BA02-559AC718031F}"/>
              </a:ext>
            </a:extLst>
          </p:cNvPr>
          <p:cNvSpPr/>
          <p:nvPr/>
        </p:nvSpPr>
        <p:spPr>
          <a:xfrm>
            <a:off x="329125" y="1350500"/>
            <a:ext cx="5688000" cy="140676"/>
          </a:xfrm>
          <a:prstGeom prst="rect">
            <a:avLst/>
          </a:prstGeom>
          <a:solidFill>
            <a:srgbClr val="F96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aphicFrame>
        <p:nvGraphicFramePr>
          <p:cNvPr id="9" name="Diagramme 8">
            <a:extLst>
              <a:ext uri="{FF2B5EF4-FFF2-40B4-BE49-F238E27FC236}">
                <a16:creationId xmlns:a16="http://schemas.microsoft.com/office/drawing/2014/main" xmlns="" id="{62480F9E-70D5-DC4E-B6AD-9C8B111EE0CB}"/>
              </a:ext>
            </a:extLst>
          </p:cNvPr>
          <p:cNvGraphicFramePr/>
          <p:nvPr>
            <p:extLst>
              <p:ext uri="{D42A27DB-BD31-4B8C-83A1-F6EECF244321}">
                <p14:modId xmlns:p14="http://schemas.microsoft.com/office/powerpoint/2010/main" val="1951790149"/>
              </p:ext>
            </p:extLst>
          </p:nvPr>
        </p:nvGraphicFramePr>
        <p:xfrm>
          <a:off x="534734" y="2564981"/>
          <a:ext cx="3424617" cy="347005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12" name="Diagramme 11">
            <a:extLst>
              <a:ext uri="{FF2B5EF4-FFF2-40B4-BE49-F238E27FC236}">
                <a16:creationId xmlns:a16="http://schemas.microsoft.com/office/drawing/2014/main" xmlns="" id="{AC172130-A266-1343-A957-8D4D6855CC6B}"/>
              </a:ext>
            </a:extLst>
          </p:cNvPr>
          <p:cNvGraphicFramePr/>
          <p:nvPr>
            <p:extLst>
              <p:ext uri="{D42A27DB-BD31-4B8C-83A1-F6EECF244321}">
                <p14:modId xmlns:p14="http://schemas.microsoft.com/office/powerpoint/2010/main" val="1948020387"/>
              </p:ext>
            </p:extLst>
          </p:nvPr>
        </p:nvGraphicFramePr>
        <p:xfrm>
          <a:off x="5120578" y="2958550"/>
          <a:ext cx="3186935" cy="2552133"/>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graphicFrame>
        <p:nvGraphicFramePr>
          <p:cNvPr id="14" name="Diagramme 13">
            <a:extLst>
              <a:ext uri="{FF2B5EF4-FFF2-40B4-BE49-F238E27FC236}">
                <a16:creationId xmlns:a16="http://schemas.microsoft.com/office/drawing/2014/main" xmlns="" id="{CB147405-4E8B-3341-85DF-CC13CBEB78C4}"/>
              </a:ext>
            </a:extLst>
          </p:cNvPr>
          <p:cNvGraphicFramePr/>
          <p:nvPr>
            <p:extLst>
              <p:ext uri="{D42A27DB-BD31-4B8C-83A1-F6EECF244321}">
                <p14:modId xmlns:p14="http://schemas.microsoft.com/office/powerpoint/2010/main" val="3534654962"/>
              </p:ext>
            </p:extLst>
          </p:nvPr>
        </p:nvGraphicFramePr>
        <p:xfrm>
          <a:off x="2343362" y="2040197"/>
          <a:ext cx="3673763" cy="369332"/>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890772" y="5628640"/>
            <a:ext cx="812800" cy="812800"/>
          </a:xfrm>
          <a:prstGeom prst="rect">
            <a:avLst/>
          </a:prstGeom>
        </p:spPr>
      </p:pic>
    </p:spTree>
    <p:extLst>
      <p:ext uri="{BB962C8B-B14F-4D97-AF65-F5344CB8AC3E}">
        <p14:creationId xmlns:p14="http://schemas.microsoft.com/office/powerpoint/2010/main" val="2497902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1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xmlns="" id="{E379CAFE-EEE4-42FA-8DEC-0BB7FAD28E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95577" y="6033600"/>
            <a:ext cx="824400" cy="824400"/>
          </a:xfrm>
          <a:prstGeom prst="ellipse">
            <a:avLst/>
          </a:prstGeom>
        </p:spPr>
      </p:pic>
      <p:sp>
        <p:nvSpPr>
          <p:cNvPr id="2" name="TextBox 1">
            <a:extLst>
              <a:ext uri="{FF2B5EF4-FFF2-40B4-BE49-F238E27FC236}">
                <a16:creationId xmlns:a16="http://schemas.microsoft.com/office/drawing/2014/main" xmlns="" id="{18EAA506-62EB-4162-9ED0-5CA762107217}"/>
              </a:ext>
            </a:extLst>
          </p:cNvPr>
          <p:cNvSpPr txBox="1"/>
          <p:nvPr/>
        </p:nvSpPr>
        <p:spPr>
          <a:xfrm>
            <a:off x="329125" y="308075"/>
            <a:ext cx="8690852" cy="1183101"/>
          </a:xfrm>
          <a:prstGeom prst="rect">
            <a:avLst/>
          </a:prstGeom>
          <a:noFill/>
        </p:spPr>
        <p:txBody>
          <a:bodyPr wrap="square" rtlCol="0">
            <a:noAutofit/>
          </a:bodyPr>
          <a:lstStyle/>
          <a:p>
            <a:r>
              <a:rPr lang="fr-CA" sz="3500" b="1" dirty="0">
                <a:latin typeface="Arial Hebrew Scholar"/>
                <a:cs typeface="Arial Hebrew Scholar"/>
              </a:rPr>
              <a:t>Module 2 : S’engager dans l’antiracisme: </a:t>
            </a:r>
            <a:r>
              <a:rPr lang="fr-CA" sz="2800" b="1" i="1" dirty="0">
                <a:latin typeface="Arial Hebrew Scholar"/>
                <a:cs typeface="Arial Hebrew Scholar"/>
              </a:rPr>
              <a:t>Savoir Repérer les Discriminations Raciales</a:t>
            </a:r>
          </a:p>
          <a:p>
            <a:endParaRPr lang="fr-CA" dirty="0"/>
          </a:p>
        </p:txBody>
      </p:sp>
      <p:sp>
        <p:nvSpPr>
          <p:cNvPr id="3" name="Rectangle 2">
            <a:extLst>
              <a:ext uri="{FF2B5EF4-FFF2-40B4-BE49-F238E27FC236}">
                <a16:creationId xmlns:a16="http://schemas.microsoft.com/office/drawing/2014/main" xmlns="" id="{BEB3BD5B-BFA4-404A-BA02-559AC718031F}"/>
              </a:ext>
            </a:extLst>
          </p:cNvPr>
          <p:cNvSpPr/>
          <p:nvPr/>
        </p:nvSpPr>
        <p:spPr>
          <a:xfrm>
            <a:off x="329125" y="1350500"/>
            <a:ext cx="5688000" cy="140676"/>
          </a:xfrm>
          <a:prstGeom prst="rect">
            <a:avLst/>
          </a:prstGeom>
          <a:solidFill>
            <a:srgbClr val="F96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aphicFrame>
        <p:nvGraphicFramePr>
          <p:cNvPr id="11" name="Diagramme 10">
            <a:extLst>
              <a:ext uri="{FF2B5EF4-FFF2-40B4-BE49-F238E27FC236}">
                <a16:creationId xmlns:a16="http://schemas.microsoft.com/office/drawing/2014/main" xmlns="" id="{C24C531F-2A91-9441-9740-8D2D5F4ADD4D}"/>
              </a:ext>
            </a:extLst>
          </p:cNvPr>
          <p:cNvGraphicFramePr/>
          <p:nvPr>
            <p:extLst>
              <p:ext uri="{D42A27DB-BD31-4B8C-83A1-F6EECF244321}">
                <p14:modId xmlns:p14="http://schemas.microsoft.com/office/powerpoint/2010/main" val="705735232"/>
              </p:ext>
            </p:extLst>
          </p:nvPr>
        </p:nvGraphicFramePr>
        <p:xfrm>
          <a:off x="124023" y="1491176"/>
          <a:ext cx="6728953" cy="419619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5" name="Image 4">
            <a:extLst>
              <a:ext uri="{FF2B5EF4-FFF2-40B4-BE49-F238E27FC236}">
                <a16:creationId xmlns:a16="http://schemas.microsoft.com/office/drawing/2014/main" xmlns="" id="{0813F798-2513-C140-ADDD-3C2D9DFEC029}"/>
              </a:ext>
            </a:extLst>
          </p:cNvPr>
          <p:cNvPicPr>
            <a:picLocks noChangeAspect="1"/>
          </p:cNvPicPr>
          <p:nvPr/>
        </p:nvPicPr>
        <p:blipFill>
          <a:blip r:embed="rId11"/>
          <a:stretch>
            <a:fillRect/>
          </a:stretch>
        </p:blipFill>
        <p:spPr>
          <a:xfrm>
            <a:off x="6478210" y="2990209"/>
            <a:ext cx="2916534" cy="2916534"/>
          </a:xfrm>
          <a:prstGeom prst="ellipse">
            <a:avLst/>
          </a:prstGeom>
          <a:ln>
            <a:noFill/>
          </a:ln>
          <a:effectLst>
            <a:softEdge rad="112500"/>
          </a:effec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63182" y="5687367"/>
            <a:ext cx="812800" cy="812800"/>
          </a:xfrm>
          <a:prstGeom prst="rect">
            <a:avLst/>
          </a:prstGeom>
        </p:spPr>
      </p:pic>
    </p:spTree>
    <p:extLst>
      <p:ext uri="{BB962C8B-B14F-4D97-AF65-F5344CB8AC3E}">
        <p14:creationId xmlns:p14="http://schemas.microsoft.com/office/powerpoint/2010/main" val="12586205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9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xmlns="" id="{E379CAFE-EEE4-42FA-8DEC-0BB7FAD28E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36613" y="6246231"/>
            <a:ext cx="607387" cy="607387"/>
          </a:xfrm>
          <a:prstGeom prst="ellipse">
            <a:avLst/>
          </a:prstGeom>
        </p:spPr>
      </p:pic>
      <p:sp>
        <p:nvSpPr>
          <p:cNvPr id="9" name="TextBox 8">
            <a:extLst>
              <a:ext uri="{FF2B5EF4-FFF2-40B4-BE49-F238E27FC236}">
                <a16:creationId xmlns:a16="http://schemas.microsoft.com/office/drawing/2014/main" xmlns="" id="{7D29F1E2-4542-43CF-9D93-49B11BE05BB3}"/>
              </a:ext>
            </a:extLst>
          </p:cNvPr>
          <p:cNvSpPr txBox="1"/>
          <p:nvPr/>
        </p:nvSpPr>
        <p:spPr>
          <a:xfrm>
            <a:off x="329124" y="308075"/>
            <a:ext cx="8690852" cy="1183101"/>
          </a:xfrm>
          <a:prstGeom prst="rect">
            <a:avLst/>
          </a:prstGeom>
          <a:noFill/>
        </p:spPr>
        <p:txBody>
          <a:bodyPr wrap="square" rtlCol="0">
            <a:noAutofit/>
          </a:bodyPr>
          <a:lstStyle/>
          <a:p>
            <a:r>
              <a:rPr lang="fr-CA" sz="3500" b="1" dirty="0">
                <a:latin typeface="Arial Hebrew Scholar"/>
                <a:cs typeface="Arial Hebrew Scholar"/>
              </a:rPr>
              <a:t>Module 2 : </a:t>
            </a:r>
            <a:r>
              <a:rPr lang="fr-CA" sz="3600" b="1" dirty="0">
                <a:solidFill>
                  <a:srgbClr val="000000"/>
                </a:solidFill>
                <a:latin typeface="Arial Hebrew Scholar"/>
                <a:cs typeface="Arial Hebrew Scholar"/>
              </a:rPr>
              <a:t>S’engager dans l’antiracisme: </a:t>
            </a:r>
            <a:r>
              <a:rPr lang="fr-CA" sz="2800" b="1" i="1" dirty="0">
                <a:latin typeface="Arial Hebrew Scholar"/>
                <a:cs typeface="Arial Hebrew Scholar"/>
              </a:rPr>
              <a:t>Savoir Repérer les Discriminations Raciales</a:t>
            </a:r>
            <a:endParaRPr lang="fr-CA" sz="2800" b="1" i="1" dirty="0">
              <a:solidFill>
                <a:srgbClr val="000000"/>
              </a:solidFill>
              <a:latin typeface="Arial Hebrew Scholar"/>
              <a:cs typeface="Arial Hebrew Scholar"/>
            </a:endParaRPr>
          </a:p>
          <a:p>
            <a:endParaRPr lang="fr-CA" dirty="0"/>
          </a:p>
        </p:txBody>
      </p:sp>
      <p:sp>
        <p:nvSpPr>
          <p:cNvPr id="11" name="Rectangle 10">
            <a:extLst>
              <a:ext uri="{FF2B5EF4-FFF2-40B4-BE49-F238E27FC236}">
                <a16:creationId xmlns:a16="http://schemas.microsoft.com/office/drawing/2014/main" xmlns="" id="{AA64E7C8-C543-4576-99B0-5D01F10ECA0E}"/>
              </a:ext>
            </a:extLst>
          </p:cNvPr>
          <p:cNvSpPr/>
          <p:nvPr/>
        </p:nvSpPr>
        <p:spPr>
          <a:xfrm>
            <a:off x="329125" y="1378638"/>
            <a:ext cx="5748118" cy="140676"/>
          </a:xfrm>
          <a:prstGeom prst="rect">
            <a:avLst/>
          </a:prstGeom>
          <a:solidFill>
            <a:srgbClr val="F96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aphicFrame>
        <p:nvGraphicFramePr>
          <p:cNvPr id="6" name="Diagramme 5">
            <a:extLst>
              <a:ext uri="{FF2B5EF4-FFF2-40B4-BE49-F238E27FC236}">
                <a16:creationId xmlns:a16="http://schemas.microsoft.com/office/drawing/2014/main" xmlns="" id="{85ADA38F-D387-DB46-A132-8FC1B3ABF434}"/>
              </a:ext>
            </a:extLst>
          </p:cNvPr>
          <p:cNvGraphicFramePr/>
          <p:nvPr>
            <p:extLst>
              <p:ext uri="{D42A27DB-BD31-4B8C-83A1-F6EECF244321}">
                <p14:modId xmlns:p14="http://schemas.microsoft.com/office/powerpoint/2010/main" val="1138791978"/>
              </p:ext>
            </p:extLst>
          </p:nvPr>
        </p:nvGraphicFramePr>
        <p:xfrm>
          <a:off x="-450109" y="1675452"/>
          <a:ext cx="4572000" cy="147732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7" name="Diagramme 6">
            <a:extLst>
              <a:ext uri="{FF2B5EF4-FFF2-40B4-BE49-F238E27FC236}">
                <a16:creationId xmlns:a16="http://schemas.microsoft.com/office/drawing/2014/main" xmlns="" id="{3C1F792D-125C-4844-AD08-70EA9FA40A02}"/>
              </a:ext>
            </a:extLst>
          </p:cNvPr>
          <p:cNvGraphicFramePr/>
          <p:nvPr>
            <p:extLst>
              <p:ext uri="{D42A27DB-BD31-4B8C-83A1-F6EECF244321}">
                <p14:modId xmlns:p14="http://schemas.microsoft.com/office/powerpoint/2010/main" val="2998729387"/>
              </p:ext>
            </p:extLst>
          </p:nvPr>
        </p:nvGraphicFramePr>
        <p:xfrm>
          <a:off x="124025" y="1519313"/>
          <a:ext cx="6678709" cy="472691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pic>
        <p:nvPicPr>
          <p:cNvPr id="5" name="Image 4">
            <a:extLst>
              <a:ext uri="{FF2B5EF4-FFF2-40B4-BE49-F238E27FC236}">
                <a16:creationId xmlns:a16="http://schemas.microsoft.com/office/drawing/2014/main" xmlns="" id="{74E886AB-5C1A-0548-94FF-0512C02AC890}"/>
              </a:ext>
            </a:extLst>
          </p:cNvPr>
          <p:cNvPicPr>
            <a:picLocks noChangeAspect="1"/>
          </p:cNvPicPr>
          <p:nvPr/>
        </p:nvPicPr>
        <p:blipFill>
          <a:blip r:embed="rId18"/>
          <a:stretch>
            <a:fillRect/>
          </a:stretch>
        </p:blipFill>
        <p:spPr>
          <a:xfrm>
            <a:off x="6479882" y="4006628"/>
            <a:ext cx="2664118" cy="2664118"/>
          </a:xfrm>
          <a:prstGeom prst="ellipse">
            <a:avLst/>
          </a:prstGeom>
          <a:ln>
            <a:noFill/>
          </a:ln>
          <a:effectLst>
            <a:softEdge rad="112500"/>
          </a:effec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421032" y="4932287"/>
            <a:ext cx="812800" cy="812800"/>
          </a:xfrm>
          <a:prstGeom prst="rect">
            <a:avLst/>
          </a:prstGeom>
        </p:spPr>
      </p:pic>
      <p:pic>
        <p:nvPicPr>
          <p:cNvPr id="4"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21032" y="5955801"/>
            <a:ext cx="812800" cy="812800"/>
          </a:xfrm>
          <a:prstGeom prst="rect">
            <a:avLst/>
          </a:prstGeom>
        </p:spPr>
      </p:pic>
    </p:spTree>
    <p:extLst>
      <p:ext uri="{BB962C8B-B14F-4D97-AF65-F5344CB8AC3E}">
        <p14:creationId xmlns:p14="http://schemas.microsoft.com/office/powerpoint/2010/main" val="40969940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235" fill="hold"/>
                                        <p:tgtEl>
                                          <p:spTgt spid="2"/>
                                        </p:tgtEl>
                                      </p:cBhvr>
                                    </p:cmd>
                                  </p:childTnLst>
                                </p:cTn>
                              </p:par>
                            </p:childTnLst>
                          </p:cTn>
                        </p:par>
                        <p:par>
                          <p:cTn id="7" fill="hold">
                            <p:stCondLst>
                              <p:cond delay="58235"/>
                            </p:stCondLst>
                            <p:childTnLst>
                              <p:par>
                                <p:cTn id="8" presetID="1" presetClass="mediacall" presetSubtype="0" fill="hold" nodeType="afterEffect">
                                  <p:stCondLst>
                                    <p:cond delay="0"/>
                                  </p:stCondLst>
                                  <p:childTnLst>
                                    <p:cmd type="call" cmd="playFrom(0.0)">
                                      <p:cBhvr>
                                        <p:cTn id="9" dur="943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audio>
              <p:cMediaNode vol="80000">
                <p:cTn id="11"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xmlns="" id="{E379CAFE-EEE4-42FA-8DEC-0BB7FAD28E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12589" y="6021620"/>
            <a:ext cx="607387" cy="607387"/>
          </a:xfrm>
          <a:prstGeom prst="ellipse">
            <a:avLst/>
          </a:prstGeom>
        </p:spPr>
      </p:pic>
      <p:sp>
        <p:nvSpPr>
          <p:cNvPr id="9" name="TextBox 8">
            <a:extLst>
              <a:ext uri="{FF2B5EF4-FFF2-40B4-BE49-F238E27FC236}">
                <a16:creationId xmlns:a16="http://schemas.microsoft.com/office/drawing/2014/main" xmlns="" id="{7D29F1E2-4542-43CF-9D93-49B11BE05BB3}"/>
              </a:ext>
            </a:extLst>
          </p:cNvPr>
          <p:cNvSpPr txBox="1"/>
          <p:nvPr/>
        </p:nvSpPr>
        <p:spPr>
          <a:xfrm>
            <a:off x="329124" y="308075"/>
            <a:ext cx="8690852" cy="1183101"/>
          </a:xfrm>
          <a:prstGeom prst="rect">
            <a:avLst/>
          </a:prstGeom>
          <a:noFill/>
        </p:spPr>
        <p:txBody>
          <a:bodyPr wrap="square" rtlCol="0">
            <a:noAutofit/>
          </a:bodyPr>
          <a:lstStyle/>
          <a:p>
            <a:r>
              <a:rPr lang="fr-CA" sz="3500" b="1" dirty="0">
                <a:latin typeface="Arial Hebrew Scholar"/>
                <a:cs typeface="Arial Hebrew Scholar"/>
              </a:rPr>
              <a:t>Module 2 : </a:t>
            </a:r>
            <a:r>
              <a:rPr lang="fr-CA" sz="3600" b="1" dirty="0">
                <a:solidFill>
                  <a:srgbClr val="000000"/>
                </a:solidFill>
                <a:latin typeface="Arial Hebrew Scholar"/>
                <a:cs typeface="Arial Hebrew Scholar"/>
              </a:rPr>
              <a:t>S’engager dans l’antiracisme: </a:t>
            </a:r>
            <a:r>
              <a:rPr lang="fr-CA" sz="2800" b="1" i="1" dirty="0">
                <a:latin typeface="Arial Hebrew Scholar"/>
                <a:cs typeface="Arial Hebrew Scholar"/>
              </a:rPr>
              <a:t>Savoir Repérer les Discriminations Raciales</a:t>
            </a:r>
            <a:endParaRPr lang="fr-CA" sz="2800" b="1" i="1" dirty="0">
              <a:solidFill>
                <a:srgbClr val="000000"/>
              </a:solidFill>
              <a:latin typeface="Arial Hebrew Scholar"/>
              <a:cs typeface="Arial Hebrew Scholar"/>
            </a:endParaRPr>
          </a:p>
          <a:p>
            <a:endParaRPr lang="fr-CA" dirty="0"/>
          </a:p>
        </p:txBody>
      </p:sp>
      <p:sp>
        <p:nvSpPr>
          <p:cNvPr id="11" name="Rectangle 10">
            <a:extLst>
              <a:ext uri="{FF2B5EF4-FFF2-40B4-BE49-F238E27FC236}">
                <a16:creationId xmlns:a16="http://schemas.microsoft.com/office/drawing/2014/main" xmlns="" id="{AA64E7C8-C543-4576-99B0-5D01F10ECA0E}"/>
              </a:ext>
            </a:extLst>
          </p:cNvPr>
          <p:cNvSpPr/>
          <p:nvPr/>
        </p:nvSpPr>
        <p:spPr>
          <a:xfrm>
            <a:off x="329125" y="1378638"/>
            <a:ext cx="5748118" cy="140676"/>
          </a:xfrm>
          <a:prstGeom prst="rect">
            <a:avLst/>
          </a:prstGeom>
          <a:solidFill>
            <a:srgbClr val="F96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aphicFrame>
        <p:nvGraphicFramePr>
          <p:cNvPr id="7" name="Diagramme 6">
            <a:extLst>
              <a:ext uri="{FF2B5EF4-FFF2-40B4-BE49-F238E27FC236}">
                <a16:creationId xmlns:a16="http://schemas.microsoft.com/office/drawing/2014/main" xmlns="" id="{36E93BCC-9824-5947-88FE-03057571DDF2}"/>
              </a:ext>
            </a:extLst>
          </p:cNvPr>
          <p:cNvGraphicFramePr/>
          <p:nvPr>
            <p:extLst>
              <p:ext uri="{D42A27DB-BD31-4B8C-83A1-F6EECF244321}">
                <p14:modId xmlns:p14="http://schemas.microsoft.com/office/powerpoint/2010/main" val="623931666"/>
              </p:ext>
            </p:extLst>
          </p:nvPr>
        </p:nvGraphicFramePr>
        <p:xfrm>
          <a:off x="139844" y="1678076"/>
          <a:ext cx="6542309" cy="401182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5" name="Image 4">
            <a:extLst>
              <a:ext uri="{FF2B5EF4-FFF2-40B4-BE49-F238E27FC236}">
                <a16:creationId xmlns:a16="http://schemas.microsoft.com/office/drawing/2014/main" xmlns="" id="{5C707A39-527A-6641-B90C-F486A21F6F11}"/>
              </a:ext>
            </a:extLst>
          </p:cNvPr>
          <p:cNvPicPr>
            <a:picLocks noChangeAspect="1"/>
          </p:cNvPicPr>
          <p:nvPr/>
        </p:nvPicPr>
        <p:blipFill>
          <a:blip r:embed="rId11">
            <a:alphaModFix/>
          </a:blip>
          <a:stretch>
            <a:fillRect/>
          </a:stretch>
        </p:blipFill>
        <p:spPr>
          <a:xfrm>
            <a:off x="5109787" y="4337999"/>
            <a:ext cx="3302802" cy="2580314"/>
          </a:xfrm>
          <a:prstGeom prst="ellipse">
            <a:avLst/>
          </a:prstGeom>
          <a:ln>
            <a:noFill/>
          </a:ln>
          <a:effectLst>
            <a:softEdge rad="112500"/>
          </a:effec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84446" y="5816207"/>
            <a:ext cx="812800" cy="812800"/>
          </a:xfrm>
          <a:prstGeom prst="rect">
            <a:avLst/>
          </a:prstGeom>
        </p:spPr>
      </p:pic>
    </p:spTree>
    <p:extLst>
      <p:ext uri="{BB962C8B-B14F-4D97-AF65-F5344CB8AC3E}">
        <p14:creationId xmlns:p14="http://schemas.microsoft.com/office/powerpoint/2010/main" val="591066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xmlns="" id="{E379CAFE-EEE4-42FA-8DEC-0BB7FAD28E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98553" y="5807584"/>
            <a:ext cx="821424" cy="821424"/>
          </a:xfrm>
          <a:prstGeom prst="ellipse">
            <a:avLst/>
          </a:prstGeom>
        </p:spPr>
      </p:pic>
      <p:sp>
        <p:nvSpPr>
          <p:cNvPr id="2" name="TextBox 1">
            <a:extLst>
              <a:ext uri="{FF2B5EF4-FFF2-40B4-BE49-F238E27FC236}">
                <a16:creationId xmlns:a16="http://schemas.microsoft.com/office/drawing/2014/main" xmlns="" id="{18EAA506-62EB-4162-9ED0-5CA762107217}"/>
              </a:ext>
            </a:extLst>
          </p:cNvPr>
          <p:cNvSpPr txBox="1"/>
          <p:nvPr/>
        </p:nvSpPr>
        <p:spPr>
          <a:xfrm>
            <a:off x="329125" y="308075"/>
            <a:ext cx="8690852" cy="1183101"/>
          </a:xfrm>
          <a:prstGeom prst="rect">
            <a:avLst/>
          </a:prstGeom>
          <a:noFill/>
        </p:spPr>
        <p:txBody>
          <a:bodyPr wrap="square" rtlCol="0">
            <a:noAutofit/>
          </a:bodyPr>
          <a:lstStyle/>
          <a:p>
            <a:r>
              <a:rPr lang="fr-CA" sz="3500" b="1" dirty="0">
                <a:latin typeface="Arial Hebrew Scholar"/>
                <a:cs typeface="Arial Hebrew Scholar"/>
              </a:rPr>
              <a:t>Module 2 : S’engager dans l’antiracisme: </a:t>
            </a:r>
            <a:r>
              <a:rPr lang="fr-CA" sz="2800" b="1" i="1" dirty="0">
                <a:solidFill>
                  <a:srgbClr val="000000"/>
                </a:solidFill>
                <a:latin typeface="Arial Hebrew Scholar"/>
                <a:cs typeface="Arial Hebrew Scholar"/>
              </a:rPr>
              <a:t>Déconstruire les biais raciaux</a:t>
            </a:r>
            <a:endParaRPr lang="fr-CA" sz="2800" b="1" i="1" dirty="0">
              <a:latin typeface="Arial Hebrew Scholar"/>
              <a:cs typeface="Arial Hebrew Scholar"/>
            </a:endParaRPr>
          </a:p>
          <a:p>
            <a:endParaRPr lang="fr-CA" dirty="0"/>
          </a:p>
        </p:txBody>
      </p:sp>
      <p:sp>
        <p:nvSpPr>
          <p:cNvPr id="3" name="Rectangle 2">
            <a:extLst>
              <a:ext uri="{FF2B5EF4-FFF2-40B4-BE49-F238E27FC236}">
                <a16:creationId xmlns:a16="http://schemas.microsoft.com/office/drawing/2014/main" xmlns="" id="{BEB3BD5B-BFA4-404A-BA02-559AC718031F}"/>
              </a:ext>
            </a:extLst>
          </p:cNvPr>
          <p:cNvSpPr/>
          <p:nvPr/>
        </p:nvSpPr>
        <p:spPr>
          <a:xfrm>
            <a:off x="329125" y="1350500"/>
            <a:ext cx="5688000" cy="140676"/>
          </a:xfrm>
          <a:prstGeom prst="rect">
            <a:avLst/>
          </a:prstGeom>
          <a:solidFill>
            <a:srgbClr val="F96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aphicFrame>
        <p:nvGraphicFramePr>
          <p:cNvPr id="7" name="Diagramme 6">
            <a:extLst>
              <a:ext uri="{FF2B5EF4-FFF2-40B4-BE49-F238E27FC236}">
                <a16:creationId xmlns:a16="http://schemas.microsoft.com/office/drawing/2014/main" xmlns="" id="{7D68DBB5-E98C-7A43-A844-B7FDCC501859}"/>
              </a:ext>
            </a:extLst>
          </p:cNvPr>
          <p:cNvGraphicFramePr/>
          <p:nvPr>
            <p:extLst>
              <p:ext uri="{D42A27DB-BD31-4B8C-83A1-F6EECF244321}">
                <p14:modId xmlns:p14="http://schemas.microsoft.com/office/powerpoint/2010/main" val="4168770166"/>
              </p:ext>
            </p:extLst>
          </p:nvPr>
        </p:nvGraphicFramePr>
        <p:xfrm>
          <a:off x="212802" y="1639306"/>
          <a:ext cx="5007819" cy="201007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5" name="Image 4">
            <a:extLst>
              <a:ext uri="{FF2B5EF4-FFF2-40B4-BE49-F238E27FC236}">
                <a16:creationId xmlns:a16="http://schemas.microsoft.com/office/drawing/2014/main" xmlns="" id="{9718A9A6-AF89-F240-B2BB-BCA3F9C29B76}"/>
              </a:ext>
            </a:extLst>
          </p:cNvPr>
          <p:cNvPicPr>
            <a:picLocks noChangeAspect="1"/>
          </p:cNvPicPr>
          <p:nvPr/>
        </p:nvPicPr>
        <p:blipFill>
          <a:blip r:embed="rId11"/>
          <a:stretch>
            <a:fillRect/>
          </a:stretch>
        </p:blipFill>
        <p:spPr>
          <a:xfrm>
            <a:off x="4674551" y="3538465"/>
            <a:ext cx="3319535" cy="3319535"/>
          </a:xfrm>
          <a:prstGeom prst="rect">
            <a:avLst/>
          </a:prstGeom>
          <a:ln>
            <a:noFill/>
          </a:ln>
          <a:effectLst>
            <a:softEdge rad="112500"/>
          </a:effectLst>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69507" y="5457208"/>
            <a:ext cx="812800" cy="812800"/>
          </a:xfrm>
          <a:prstGeom prst="rect">
            <a:avLst/>
          </a:prstGeom>
        </p:spPr>
      </p:pic>
    </p:spTree>
    <p:extLst>
      <p:ext uri="{BB962C8B-B14F-4D97-AF65-F5344CB8AC3E}">
        <p14:creationId xmlns:p14="http://schemas.microsoft.com/office/powerpoint/2010/main" val="10118519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7B3C12D2D7B4A409D5B79530DDFD21A" ma:contentTypeVersion="17" ma:contentTypeDescription="Create a new document." ma:contentTypeScope="" ma:versionID="0d32b2ec16d315b1f70068c9e56f0338">
  <xsd:schema xmlns:xsd="http://www.w3.org/2001/XMLSchema" xmlns:xs="http://www.w3.org/2001/XMLSchema" xmlns:p="http://schemas.microsoft.com/office/2006/metadata/properties" xmlns:ns2="f4263e9f-9c66-46a5-8105-d05dc10ad451" xmlns:ns3="10435a44-06a5-4855-9697-ef3af37dc8ed" targetNamespace="http://schemas.microsoft.com/office/2006/metadata/properties" ma:root="true" ma:fieldsID="b29179a48749333154e410727f7244a3" ns2:_="" ns3:_="">
    <xsd:import namespace="f4263e9f-9c66-46a5-8105-d05dc10ad451"/>
    <xsd:import namespace="10435a44-06a5-4855-9697-ef3af37dc8e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LengthInSeconds" minOccurs="0"/>
                <xsd:element ref="ns3:MediaServiceOCR" minOccurs="0"/>
                <xsd:element ref="ns3:MediaServiceGenerationTime" minOccurs="0"/>
                <xsd:element ref="ns3:MediaServiceEventHashCode" minOccurs="0"/>
                <xsd:element ref="ns3:MediaServiceLocation" minOccurs="0"/>
                <xsd:element ref="ns3:lcf76f155ced4ddcb4097134ff3c332f" minOccurs="0"/>
                <xsd:element ref="ns2: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263e9f-9c66-46a5-8105-d05dc10ad45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988bba2-c48c-4309-a5a2-621916c5355c}" ma:internalName="TaxCatchAll" ma:showField="CatchAllData" ma:web="f4263e9f-9c66-46a5-8105-d05dc10ad45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0435a44-06a5-4855-9697-ef3af37dc8ed"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c489762-de54-417b-aa3d-8bc484f7f14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764862A-3BC1-41AF-9F00-D3CE517117AA}"/>
</file>

<file path=customXml/itemProps2.xml><?xml version="1.0" encoding="utf-8"?>
<ds:datastoreItem xmlns:ds="http://schemas.openxmlformats.org/officeDocument/2006/customXml" ds:itemID="{9AB0FAD2-CB8B-43E8-9ED5-BCEBC80F5988}"/>
</file>

<file path=docProps/app.xml><?xml version="1.0" encoding="utf-8"?>
<Properties xmlns="http://schemas.openxmlformats.org/officeDocument/2006/extended-properties" xmlns:vt="http://schemas.openxmlformats.org/officeDocument/2006/docPropsVTypes">
  <Template>Angles.thmx</Template>
  <TotalTime>2341</TotalTime>
  <Words>2099</Words>
  <Application>Microsoft Macintosh PowerPoint</Application>
  <PresentationFormat>On-screen Show (4:3)</PresentationFormat>
  <Paragraphs>180</Paragraphs>
  <Slides>24</Slides>
  <Notes>23</Notes>
  <HiddenSlides>0</HiddenSlides>
  <MMClips>27</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Angles</vt:lpstr>
      <vt:lpstr>PowerPoint Presentation</vt:lpstr>
      <vt:lpstr>MODULE 2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OPG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 Hajizadeh</dc:creator>
  <cp:lastModifiedBy>Sam Hajizadeh</cp:lastModifiedBy>
  <cp:revision>97</cp:revision>
  <dcterms:created xsi:type="dcterms:W3CDTF">2020-08-31T15:55:36Z</dcterms:created>
  <dcterms:modified xsi:type="dcterms:W3CDTF">2021-02-11T15:04:44Z</dcterms:modified>
</cp:coreProperties>
</file>